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handoutMasterIdLst>
    <p:handoutMasterId r:id="rId14"/>
  </p:handoutMasterIdLst>
  <p:sldIdLst>
    <p:sldId id="267" r:id="rId2"/>
    <p:sldId id="274" r:id="rId3"/>
    <p:sldId id="280" r:id="rId4"/>
    <p:sldId id="279" r:id="rId5"/>
    <p:sldId id="281" r:id="rId6"/>
    <p:sldId id="282" r:id="rId7"/>
    <p:sldId id="283" r:id="rId8"/>
    <p:sldId id="284" r:id="rId9"/>
    <p:sldId id="285" r:id="rId10"/>
    <p:sldId id="286" r:id="rId11"/>
    <p:sldId id="287" r:id="rId12"/>
  </p:sldIdLst>
  <p:sldSz cx="12192000" cy="6858000"/>
  <p:notesSz cx="6858000" cy="9144000"/>
  <p:defaultTextStyle>
    <a:defPPr rtl="0">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706" autoAdjust="0"/>
  </p:normalViewPr>
  <p:slideViewPr>
    <p:cSldViewPr snapToGrid="0">
      <p:cViewPr varScale="1">
        <p:scale>
          <a:sx n="105" d="100"/>
          <a:sy n="105" d="100"/>
        </p:scale>
        <p:origin x="834" y="96"/>
      </p:cViewPr>
      <p:guideLst>
        <p:guide pos="3840"/>
        <p:guide orient="horz" pos="2160"/>
      </p:guideLst>
    </p:cSldViewPr>
  </p:slideViewPr>
  <p:notesTextViewPr>
    <p:cViewPr>
      <p:scale>
        <a:sx n="1" d="1"/>
        <a:sy n="1" d="1"/>
      </p:scale>
      <p:origin x="0" y="0"/>
    </p:cViewPr>
  </p:notesTextViewPr>
  <p:notesViewPr>
    <p:cSldViewPr snapToGrid="0">
      <p:cViewPr varScale="1">
        <p:scale>
          <a:sx n="85" d="100"/>
          <a:sy n="85" d="100"/>
        </p:scale>
        <p:origin x="380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za glav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sl-SI" dirty="0"/>
          </a:p>
        </p:txBody>
      </p:sp>
      <p:sp>
        <p:nvSpPr>
          <p:cNvPr id="3" name="Označba mesta za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98213ADB-4FFA-4928-961D-B1499389FA19}" type="datetime1">
              <a:rPr lang="sl-SI" smtClean="0"/>
              <a:t>27. 09. 2024</a:t>
            </a:fld>
            <a:endParaRPr lang="sl-SI" dirty="0"/>
          </a:p>
        </p:txBody>
      </p:sp>
      <p:sp>
        <p:nvSpPr>
          <p:cNvPr id="4" name="Označba mesta za nogo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sl-SI" dirty="0"/>
          </a:p>
        </p:txBody>
      </p:sp>
      <p:sp>
        <p:nvSpPr>
          <p:cNvPr id="5" name="Označba mesta za številko diapoz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BAE14B8-3CC9-472D-9BC5-A84D80684DE2}" type="slidenum">
              <a:rPr lang="sl-SI" smtClean="0"/>
              <a:t>‹#›</a:t>
            </a:fld>
            <a:endParaRPr lang="sl-SI" dirty="0"/>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za glav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sl-SI" noProof="0" dirty="0"/>
          </a:p>
        </p:txBody>
      </p:sp>
      <p:sp>
        <p:nvSpPr>
          <p:cNvPr id="3" name="Označba mesta za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917F2041-0803-4D81-8201-21836B5ABD05}" type="datetime1">
              <a:rPr lang="sl-SI" noProof="0" smtClean="0"/>
              <a:t>27. 09. 2024</a:t>
            </a:fld>
            <a:endParaRPr lang="sl-SI" noProof="0" dirty="0"/>
          </a:p>
        </p:txBody>
      </p:sp>
      <p:sp>
        <p:nvSpPr>
          <p:cNvPr id="4" name="Označba mesta za sliko diapoz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sl-SI" noProof="0" dirty="0"/>
          </a:p>
        </p:txBody>
      </p:sp>
      <p:sp>
        <p:nvSpPr>
          <p:cNvPr id="5" name="Označba mesta za opombe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rtl="0"/>
            <a:r>
              <a:rPr lang="sl-SI" noProof="0" dirty="0"/>
              <a:t>Uredite sloge besedila matrice</a:t>
            </a:r>
          </a:p>
          <a:p>
            <a:pPr lvl="1" rtl="0"/>
            <a:r>
              <a:rPr lang="sl-SI" noProof="0" dirty="0"/>
              <a:t>Druga raven</a:t>
            </a:r>
          </a:p>
          <a:p>
            <a:pPr lvl="2" rtl="0"/>
            <a:r>
              <a:rPr lang="sl-SI" noProof="0" dirty="0"/>
              <a:t>Tretja raven</a:t>
            </a:r>
          </a:p>
          <a:p>
            <a:pPr lvl="3" rtl="0"/>
            <a:r>
              <a:rPr lang="sl-SI" noProof="0" dirty="0"/>
              <a:t>Četrta raven</a:t>
            </a:r>
          </a:p>
          <a:p>
            <a:pPr lvl="4" rtl="0"/>
            <a:r>
              <a:rPr lang="sl-SI" noProof="0" dirty="0"/>
              <a:t>Peta raven</a:t>
            </a:r>
          </a:p>
        </p:txBody>
      </p:sp>
      <p:sp>
        <p:nvSpPr>
          <p:cNvPr id="6" name="Označba mesta za nogo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sl-SI" noProof="0" dirty="0"/>
          </a:p>
        </p:txBody>
      </p:sp>
      <p:sp>
        <p:nvSpPr>
          <p:cNvPr id="7" name="Označba mesta za številko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FB667E1-E601-4AAF-B95C-B25720D70A60}" type="slidenum">
              <a:rPr lang="sl-SI" noProof="0" smtClean="0"/>
              <a:t>‹#›</a:t>
            </a:fld>
            <a:endParaRPr lang="sl-SI" noProof="0" dirty="0"/>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pPr rtl="0"/>
            <a:fld id="{7FB667E1-E601-4AAF-B95C-B25720D70A60}" type="slidenum">
              <a:rPr lang="sl-SI" smtClean="0"/>
              <a:t>1</a:t>
            </a:fld>
            <a:endParaRPr lang="sl-SI" dirty="0"/>
          </a:p>
        </p:txBody>
      </p:sp>
    </p:spTree>
    <p:extLst>
      <p:ext uri="{BB962C8B-B14F-4D97-AF65-F5344CB8AC3E}">
        <p14:creationId xmlns:p14="http://schemas.microsoft.com/office/powerpoint/2010/main" val="1423672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pPr rtl="0"/>
            <a:fld id="{7FB667E1-E601-4AAF-B95C-B25720D70A60}" type="slidenum">
              <a:rPr lang="sl-SI" smtClean="0"/>
              <a:t>2</a:t>
            </a:fld>
            <a:endParaRPr lang="sl-SI" dirty="0"/>
          </a:p>
        </p:txBody>
      </p:sp>
    </p:spTree>
    <p:extLst>
      <p:ext uri="{BB962C8B-B14F-4D97-AF65-F5344CB8AC3E}">
        <p14:creationId xmlns:p14="http://schemas.microsoft.com/office/powerpoint/2010/main" val="755848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pPr rtl="0"/>
            <a:fld id="{7FB667E1-E601-4AAF-B95C-B25720D70A60}" type="slidenum">
              <a:rPr lang="sl-SI" smtClean="0"/>
              <a:t>3</a:t>
            </a:fld>
            <a:endParaRPr lang="sl-SI" dirty="0"/>
          </a:p>
        </p:txBody>
      </p:sp>
    </p:spTree>
    <p:extLst>
      <p:ext uri="{BB962C8B-B14F-4D97-AF65-F5344CB8AC3E}">
        <p14:creationId xmlns:p14="http://schemas.microsoft.com/office/powerpoint/2010/main" val="1479582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pPr rtl="0"/>
            <a:fld id="{7FB667E1-E601-4AAF-B95C-B25720D70A60}" type="slidenum">
              <a:rPr lang="sl-SI" smtClean="0"/>
              <a:t>4</a:t>
            </a:fld>
            <a:endParaRPr lang="sl-SI" dirty="0"/>
          </a:p>
        </p:txBody>
      </p:sp>
    </p:spTree>
    <p:extLst>
      <p:ext uri="{BB962C8B-B14F-4D97-AF65-F5344CB8AC3E}">
        <p14:creationId xmlns:p14="http://schemas.microsoft.com/office/powerpoint/2010/main" val="34643953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pic>
        <p:nvPicPr>
          <p:cNvPr id="4" name="Slika 3" descr="Posnetek barvitih školjk od blizu"/>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952" cy="4624183"/>
          </a:xfrm>
          <a:prstGeom prst="rect">
            <a:avLst/>
          </a:prstGeom>
        </p:spPr>
      </p:pic>
      <p:sp useBgFill="1">
        <p:nvSpPr>
          <p:cNvPr id="7" name="Pravokotnik 6"/>
          <p:cNvSpPr/>
          <p:nvPr/>
        </p:nvSpPr>
        <p:spPr bwMode="white">
          <a:xfrm>
            <a:off x="0" y="3074521"/>
            <a:ext cx="12201888" cy="3783479"/>
          </a:xfrm>
          <a:custGeom>
            <a:avLst/>
            <a:gdLst/>
            <a:ahLst/>
            <a:cxnLst/>
            <a:rect l="l" t="t" r="r" b="b"/>
            <a:pathLst>
              <a:path w="12201888" h="3783479">
                <a:moveTo>
                  <a:pt x="12201888" y="0"/>
                </a:moveTo>
                <a:cubicBezTo>
                  <a:pt x="12200429" y="1116741"/>
                  <a:pt x="12191467" y="2278498"/>
                  <a:pt x="12188825" y="3404540"/>
                </a:cubicBezTo>
                <a:lnTo>
                  <a:pt x="12188825" y="3554879"/>
                </a:lnTo>
                <a:lnTo>
                  <a:pt x="12188825" y="3690879"/>
                </a:lnTo>
                <a:lnTo>
                  <a:pt x="12188825" y="3707279"/>
                </a:lnTo>
                <a:lnTo>
                  <a:pt x="12188825" y="3783479"/>
                </a:lnTo>
                <a:lnTo>
                  <a:pt x="0" y="3783479"/>
                </a:lnTo>
                <a:lnTo>
                  <a:pt x="0" y="3707279"/>
                </a:lnTo>
                <a:lnTo>
                  <a:pt x="0" y="3554879"/>
                </a:lnTo>
                <a:lnTo>
                  <a:pt x="0" y="641399"/>
                </a:lnTo>
                <a:cubicBezTo>
                  <a:pt x="3601335" y="-419044"/>
                  <a:pt x="9102102" y="1605485"/>
                  <a:pt x="12201888"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dirty="0"/>
          </a:p>
        </p:txBody>
      </p:sp>
      <p:sp>
        <p:nvSpPr>
          <p:cNvPr id="2" name="Naslov 1"/>
          <p:cNvSpPr>
            <a:spLocks noGrp="1"/>
          </p:cNvSpPr>
          <p:nvPr>
            <p:ph type="ctrTitle" hasCustomPrompt="1"/>
          </p:nvPr>
        </p:nvSpPr>
        <p:spPr>
          <a:xfrm>
            <a:off x="1293814" y="3937321"/>
            <a:ext cx="9601200" cy="1625279"/>
          </a:xfrm>
        </p:spPr>
        <p:txBody>
          <a:bodyPr rtlCol="0" anchor="b">
            <a:normAutofit/>
          </a:bodyPr>
          <a:lstStyle>
            <a:lvl1pPr algn="l" rtl="0">
              <a:lnSpc>
                <a:spcPct val="80000"/>
              </a:lnSpc>
              <a:defRPr sz="6000"/>
            </a:lvl1pPr>
          </a:lstStyle>
          <a:p>
            <a:pPr rtl="0"/>
            <a:r>
              <a:rPr lang="sl-SI" noProof="0" dirty="0"/>
              <a:t>Kliknite, če želite urediti slog naslova matrice</a:t>
            </a:r>
          </a:p>
        </p:txBody>
      </p:sp>
      <p:sp>
        <p:nvSpPr>
          <p:cNvPr id="3" name="Podnaslov 2"/>
          <p:cNvSpPr>
            <a:spLocks noGrp="1"/>
          </p:cNvSpPr>
          <p:nvPr>
            <p:ph type="subTitle" idx="1" hasCustomPrompt="1"/>
          </p:nvPr>
        </p:nvSpPr>
        <p:spPr>
          <a:xfrm>
            <a:off x="1293814" y="5641975"/>
            <a:ext cx="9601200" cy="914100"/>
          </a:xfrm>
        </p:spPr>
        <p:txBody>
          <a:bodyPr rtlCol="0">
            <a:normAutofit/>
          </a:bodyPr>
          <a:lstStyle>
            <a:lvl1pPr marL="0" indent="0" algn="l">
              <a:spcBef>
                <a:spcPts val="0"/>
              </a:spcBef>
              <a:buNone/>
              <a:defRPr sz="2800" cap="none"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sl-SI" noProof="0" dirty="0"/>
              <a:t>Urejanje sloga podnaslova matrice</a:t>
            </a:r>
          </a:p>
        </p:txBody>
      </p:sp>
      <p:sp>
        <p:nvSpPr>
          <p:cNvPr id="10" name="Prostoročno 9"/>
          <p:cNvSpPr/>
          <p:nvPr/>
        </p:nvSpPr>
        <p:spPr>
          <a:xfrm rot="21388434">
            <a:off x="12235" y="2969834"/>
            <a:ext cx="12169907" cy="1238081"/>
          </a:xfrm>
          <a:custGeom>
            <a:avLst/>
            <a:gdLst/>
            <a:ahLst/>
            <a:cxnLst/>
            <a:rect l="l" t="t" r="r" b="b"/>
            <a:pathLst>
              <a:path w="12169907" h="1238081">
                <a:moveTo>
                  <a:pt x="2807331" y="101460"/>
                </a:moveTo>
                <a:cubicBezTo>
                  <a:pt x="6135545" y="328205"/>
                  <a:pt x="6673951" y="1596392"/>
                  <a:pt x="12165744" y="982579"/>
                </a:cubicBezTo>
                <a:lnTo>
                  <a:pt x="12160227" y="1072100"/>
                </a:lnTo>
                <a:cubicBezTo>
                  <a:pt x="5416860" y="1825439"/>
                  <a:pt x="6141899" y="-258272"/>
                  <a:pt x="0" y="232833"/>
                </a:cubicBezTo>
                <a:lnTo>
                  <a:pt x="5492" y="143708"/>
                </a:lnTo>
                <a:cubicBezTo>
                  <a:pt x="1145422" y="52200"/>
                  <a:pt x="2048826" y="49784"/>
                  <a:pt x="2807331" y="101460"/>
                </a:cubicBezTo>
                <a:close/>
                <a:moveTo>
                  <a:pt x="2811494" y="33894"/>
                </a:moveTo>
                <a:cubicBezTo>
                  <a:pt x="6139708" y="260639"/>
                  <a:pt x="6678114" y="1528826"/>
                  <a:pt x="12169907" y="915013"/>
                </a:cubicBezTo>
                <a:lnTo>
                  <a:pt x="12168059" y="945013"/>
                </a:lnTo>
                <a:cubicBezTo>
                  <a:pt x="5424692" y="1698351"/>
                  <a:pt x="6149730" y="-385359"/>
                  <a:pt x="7832" y="105746"/>
                </a:cubicBezTo>
                <a:lnTo>
                  <a:pt x="9656" y="76142"/>
                </a:lnTo>
                <a:cubicBezTo>
                  <a:pt x="1149586" y="-15366"/>
                  <a:pt x="2052990" y="-17782"/>
                  <a:pt x="2811494" y="33894"/>
                </a:cubicBezTo>
                <a:close/>
              </a:path>
            </a:pathLst>
          </a:custGeom>
          <a:gradFill>
            <a:gsLst>
              <a:gs pos="0">
                <a:schemeClr val="bg2">
                  <a:alpha val="90000"/>
                  <a:lumMod val="80000"/>
                  <a:lumOff val="20000"/>
                </a:schemeClr>
              </a:gs>
              <a:gs pos="18000">
                <a:schemeClr val="bg2">
                  <a:lumMod val="92000"/>
                </a:schemeClr>
              </a:gs>
              <a:gs pos="37000">
                <a:schemeClr val="bg2">
                  <a:alpha val="90000"/>
                  <a:lumMod val="91000"/>
                </a:schemeClr>
              </a:gs>
              <a:gs pos="100000">
                <a:schemeClr val="bg2">
                  <a:lumMod val="80000"/>
                  <a:lumOff val="20000"/>
                </a:schemeClr>
              </a:gs>
            </a:gsLst>
            <a:path path="shape">
              <a:fillToRect l="50000" t="50000" r="50000" b="50000"/>
            </a:path>
          </a:gradFill>
          <a:ln w="254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sl-SI" noProof="0" dirty="0"/>
          </a:p>
        </p:txBody>
      </p:sp>
      <p:sp>
        <p:nvSpPr>
          <p:cNvPr id="11" name="Prostoročno 10"/>
          <p:cNvSpPr/>
          <p:nvPr/>
        </p:nvSpPr>
        <p:spPr>
          <a:xfrm rot="21388434">
            <a:off x="29672" y="2764068"/>
            <a:ext cx="12205856" cy="1559261"/>
          </a:xfrm>
          <a:custGeom>
            <a:avLst/>
            <a:gdLst/>
            <a:ahLst/>
            <a:cxnLst/>
            <a:rect l="l" t="t" r="r" b="b"/>
            <a:pathLst>
              <a:path w="12205856" h="1559261">
                <a:moveTo>
                  <a:pt x="12190266" y="1521455"/>
                </a:moveTo>
                <a:lnTo>
                  <a:pt x="12190701" y="1521482"/>
                </a:lnTo>
                <a:lnTo>
                  <a:pt x="12188851" y="1559261"/>
                </a:lnTo>
                <a:lnTo>
                  <a:pt x="12188416" y="1559245"/>
                </a:lnTo>
                <a:close/>
                <a:moveTo>
                  <a:pt x="12205856" y="208119"/>
                </a:moveTo>
                <a:lnTo>
                  <a:pt x="12203734" y="242562"/>
                </a:lnTo>
                <a:cubicBezTo>
                  <a:pt x="6796720" y="1874914"/>
                  <a:pt x="3447529" y="-395170"/>
                  <a:pt x="0" y="109344"/>
                </a:cubicBezTo>
                <a:lnTo>
                  <a:pt x="2124" y="74883"/>
                </a:lnTo>
                <a:cubicBezTo>
                  <a:pt x="3449654" y="-429611"/>
                  <a:pt x="6798843" y="1840472"/>
                  <a:pt x="12205856" y="208119"/>
                </a:cubicBezTo>
                <a:close/>
              </a:path>
            </a:pathLst>
          </a:custGeom>
          <a:gradFill>
            <a:gsLst>
              <a:gs pos="36000">
                <a:schemeClr val="bg2">
                  <a:alpha val="30000"/>
                  <a:lumMod val="0"/>
                  <a:lumOff val="100000"/>
                </a:schemeClr>
              </a:gs>
              <a:gs pos="100000">
                <a:schemeClr val="bg2">
                  <a:alpha val="48000"/>
                </a:schemeClr>
              </a:gs>
            </a:gsLst>
            <a:lin ang="2700000" scaled="1"/>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sl-SI" noProof="0" dirty="0"/>
          </a:p>
        </p:txBody>
      </p:sp>
      <p:sp>
        <p:nvSpPr>
          <p:cNvPr id="12" name="Prostoročno 11"/>
          <p:cNvSpPr/>
          <p:nvPr/>
        </p:nvSpPr>
        <p:spPr>
          <a:xfrm rot="21388434">
            <a:off x="-4585" y="3108508"/>
            <a:ext cx="12215153" cy="1052652"/>
          </a:xfrm>
          <a:custGeom>
            <a:avLst/>
            <a:gdLst/>
            <a:ahLst/>
            <a:cxnLst/>
            <a:rect l="l" t="t" r="r" b="b"/>
            <a:pathLst>
              <a:path w="12215153" h="1052652">
                <a:moveTo>
                  <a:pt x="12199582" y="613499"/>
                </a:moveTo>
                <a:lnTo>
                  <a:pt x="12196535" y="662961"/>
                </a:lnTo>
                <a:cubicBezTo>
                  <a:pt x="8659170" y="1895884"/>
                  <a:pt x="3236150" y="-250863"/>
                  <a:pt x="0" y="412868"/>
                </a:cubicBezTo>
                <a:lnTo>
                  <a:pt x="3057" y="363268"/>
                </a:lnTo>
                <a:cubicBezTo>
                  <a:pt x="3239190" y="-300459"/>
                  <a:pt x="8662172" y="1846263"/>
                  <a:pt x="12199582" y="613499"/>
                </a:cubicBezTo>
                <a:close/>
                <a:moveTo>
                  <a:pt x="12208353" y="471141"/>
                </a:moveTo>
                <a:lnTo>
                  <a:pt x="12202868" y="560177"/>
                </a:lnTo>
                <a:cubicBezTo>
                  <a:pt x="8665592" y="1793383"/>
                  <a:pt x="3242519" y="-353436"/>
                  <a:pt x="6325" y="310230"/>
                </a:cubicBezTo>
                <a:lnTo>
                  <a:pt x="11827" y="220949"/>
                </a:lnTo>
                <a:cubicBezTo>
                  <a:pt x="3247993" y="-442711"/>
                  <a:pt x="8670998" y="1704066"/>
                  <a:pt x="12208353" y="471141"/>
                </a:cubicBezTo>
                <a:close/>
                <a:moveTo>
                  <a:pt x="12215153" y="360807"/>
                </a:moveTo>
                <a:lnTo>
                  <a:pt x="12212631" y="401743"/>
                </a:lnTo>
                <a:cubicBezTo>
                  <a:pt x="8696050" y="1669577"/>
                  <a:pt x="3274141" y="-472216"/>
                  <a:pt x="15523" y="160967"/>
                </a:cubicBezTo>
                <a:lnTo>
                  <a:pt x="18051" y="119938"/>
                </a:lnTo>
                <a:cubicBezTo>
                  <a:pt x="3276657" y="-513245"/>
                  <a:pt x="8698537" y="1628531"/>
                  <a:pt x="12215153" y="360807"/>
                </a:cubicBezTo>
                <a:close/>
              </a:path>
            </a:pathLst>
          </a:custGeom>
          <a:gradFill>
            <a:gsLst>
              <a:gs pos="36000">
                <a:schemeClr val="bg2">
                  <a:alpha val="47000"/>
                  <a:lumMod val="0"/>
                  <a:lumOff val="100000"/>
                </a:schemeClr>
              </a:gs>
              <a:gs pos="100000">
                <a:schemeClr val="bg2">
                  <a:alpha val="82000"/>
                  <a:lumMod val="87000"/>
                  <a:lumOff val="13000"/>
                </a:schemeClr>
              </a:gs>
            </a:gsLst>
            <a:path path="rect">
              <a:fillToRect l="100000" t="100000"/>
            </a:path>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sl-SI" noProof="0" dirty="0"/>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mc:Choice xmlns:p14="http://schemas.microsoft.com/office/powerpoint/2010/main" Requires="p14">
      <p:transition spd="slow" p14:dur="3400" advTm="8000">
        <p14:reveal/>
      </p:transition>
    </mc:Choice>
    <mc:Fallback>
      <p:transition spd="slow" advTm="8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hasCustomPrompt="1"/>
          </p:nvPr>
        </p:nvSpPr>
        <p:spPr/>
        <p:txBody>
          <a:bodyPr rtlCol="0"/>
          <a:lstStyle>
            <a:lvl1pPr rtl="0">
              <a:defRPr/>
            </a:lvl1pPr>
          </a:lstStyle>
          <a:p>
            <a:pPr rtl="0"/>
            <a:r>
              <a:rPr lang="sl-SI" noProof="0" dirty="0"/>
              <a:t>Kliknite, če želite urediti slog naslova matrice</a:t>
            </a:r>
          </a:p>
        </p:txBody>
      </p:sp>
      <p:sp>
        <p:nvSpPr>
          <p:cNvPr id="3" name="Označba mesta za navpično besedilo 2"/>
          <p:cNvSpPr>
            <a:spLocks noGrp="1"/>
          </p:cNvSpPr>
          <p:nvPr>
            <p:ph type="body" orient="vert" idx="1"/>
          </p:nvPr>
        </p:nvSpPr>
        <p:spPr>
          <a:xfrm>
            <a:off x="1293814" y="1828801"/>
            <a:ext cx="9601198" cy="3962400"/>
          </a:xfrm>
        </p:spPr>
        <p:txBody>
          <a:bodyPr vert="eaVert" rtlCol="0"/>
          <a:lstStyle/>
          <a:p>
            <a:pPr lvl="0" rtl="0"/>
            <a:r>
              <a:rPr lang="sl-SI" noProof="0"/>
              <a:t>Kliknite za urejanje slogov besedila matrice</a:t>
            </a:r>
          </a:p>
          <a:p>
            <a:pPr lvl="1" rtl="0"/>
            <a:r>
              <a:rPr lang="sl-SI" noProof="0"/>
              <a:t>Druga raven</a:t>
            </a:r>
          </a:p>
          <a:p>
            <a:pPr lvl="2" rtl="0"/>
            <a:r>
              <a:rPr lang="sl-SI" noProof="0"/>
              <a:t>Tretja raven</a:t>
            </a:r>
          </a:p>
          <a:p>
            <a:pPr lvl="3" rtl="0"/>
            <a:r>
              <a:rPr lang="sl-SI" noProof="0"/>
              <a:t>Četrta raven</a:t>
            </a:r>
          </a:p>
          <a:p>
            <a:pPr lvl="4" rtl="0"/>
            <a:r>
              <a:rPr lang="sl-SI" noProof="0"/>
              <a:t>Peta raven</a:t>
            </a:r>
            <a:endParaRPr lang="sl-SI" noProof="0" dirty="0"/>
          </a:p>
        </p:txBody>
      </p:sp>
      <p:sp>
        <p:nvSpPr>
          <p:cNvPr id="5" name="Označba mesta za nogo 4"/>
          <p:cNvSpPr>
            <a:spLocks noGrp="1"/>
          </p:cNvSpPr>
          <p:nvPr>
            <p:ph type="ftr" sz="quarter" idx="11"/>
          </p:nvPr>
        </p:nvSpPr>
        <p:spPr/>
        <p:txBody>
          <a:bodyPr rtlCol="0"/>
          <a:lstStyle/>
          <a:p>
            <a:pPr rtl="0"/>
            <a:r>
              <a:rPr lang="sl-SI" noProof="0" dirty="0"/>
              <a:t>Dodajte nogo</a:t>
            </a:r>
          </a:p>
        </p:txBody>
      </p:sp>
      <p:sp>
        <p:nvSpPr>
          <p:cNvPr id="4" name="Označba mesta za datum 3"/>
          <p:cNvSpPr>
            <a:spLocks noGrp="1"/>
          </p:cNvSpPr>
          <p:nvPr>
            <p:ph type="dt" sz="half" idx="10"/>
          </p:nvPr>
        </p:nvSpPr>
        <p:spPr/>
        <p:txBody>
          <a:bodyPr rtlCol="0"/>
          <a:lstStyle/>
          <a:p>
            <a:pPr rtl="0"/>
            <a:fld id="{058B3B5E-642B-4BB0-BEFB-C3C6A788CA25}" type="datetime1">
              <a:rPr lang="sl-SI" noProof="0" smtClean="0"/>
              <a:t>27. 09. 2024</a:t>
            </a:fld>
            <a:endParaRPr lang="sl-SI" noProof="0" dirty="0"/>
          </a:p>
        </p:txBody>
      </p:sp>
      <p:sp>
        <p:nvSpPr>
          <p:cNvPr id="6" name="Označba mesta za številko diapozitiva 5"/>
          <p:cNvSpPr>
            <a:spLocks noGrp="1"/>
          </p:cNvSpPr>
          <p:nvPr>
            <p:ph type="sldNum" sz="quarter" idx="12"/>
          </p:nvPr>
        </p:nvSpPr>
        <p:spPr/>
        <p:txBody>
          <a:bodyPr rtlCol="0"/>
          <a:lstStyle/>
          <a:p>
            <a:pPr rtl="0"/>
            <a:fld id="{CA8D9AD5-F248-4919-864A-CFD76CC027D6}" type="slidenum">
              <a:rPr lang="sl-SI" noProof="0" smtClean="0"/>
              <a:t>‹#›</a:t>
            </a:fld>
            <a:endParaRPr lang="sl-SI" noProof="0" dirty="0"/>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mc:Choice xmlns:p14="http://schemas.microsoft.com/office/powerpoint/2010/main" Requires="p14">
      <p:transition spd="slow" p14:dur="3400" advTm="8000">
        <p14:reveal/>
      </p:transition>
    </mc:Choice>
    <mc:Fallback>
      <p:transition spd="slow" advTm="8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en naslov in besedilo">
    <p:spTree>
      <p:nvGrpSpPr>
        <p:cNvPr id="1" name=""/>
        <p:cNvGrpSpPr/>
        <p:nvPr/>
      </p:nvGrpSpPr>
      <p:grpSpPr>
        <a:xfrm>
          <a:off x="0" y="0"/>
          <a:ext cx="0" cy="0"/>
          <a:chOff x="0" y="0"/>
          <a:chExt cx="0" cy="0"/>
        </a:xfrm>
      </p:grpSpPr>
      <p:sp>
        <p:nvSpPr>
          <p:cNvPr id="2" name="Navpičen naslov 1"/>
          <p:cNvSpPr>
            <a:spLocks noGrp="1"/>
          </p:cNvSpPr>
          <p:nvPr>
            <p:ph type="title" orient="vert" hasCustomPrompt="1"/>
          </p:nvPr>
        </p:nvSpPr>
        <p:spPr>
          <a:xfrm>
            <a:off x="8724900" y="274638"/>
            <a:ext cx="2628900" cy="5897562"/>
          </a:xfrm>
        </p:spPr>
        <p:txBody>
          <a:bodyPr vert="eaVert" rtlCol="0"/>
          <a:lstStyle>
            <a:lvl1pPr rtl="0">
              <a:defRPr/>
            </a:lvl1pPr>
          </a:lstStyle>
          <a:p>
            <a:pPr rtl="0"/>
            <a:r>
              <a:rPr lang="sl-SI" noProof="0" dirty="0"/>
              <a:t>Kliknite, če želite urediti slog naslova matrice</a:t>
            </a:r>
          </a:p>
        </p:txBody>
      </p:sp>
      <p:sp>
        <p:nvSpPr>
          <p:cNvPr id="3" name="Označba mesta za navpično besedilo 2"/>
          <p:cNvSpPr>
            <a:spLocks noGrp="1"/>
          </p:cNvSpPr>
          <p:nvPr>
            <p:ph type="body" orient="vert" idx="1"/>
          </p:nvPr>
        </p:nvSpPr>
        <p:spPr>
          <a:xfrm>
            <a:off x="838200" y="274638"/>
            <a:ext cx="7734300" cy="5897562"/>
          </a:xfrm>
        </p:spPr>
        <p:txBody>
          <a:bodyPr vert="eaVert" rtlCol="0"/>
          <a:lstStyle/>
          <a:p>
            <a:pPr lvl="0" rtl="0"/>
            <a:r>
              <a:rPr lang="sl-SI" noProof="0"/>
              <a:t>Kliknite za urejanje slogov besedila matrice</a:t>
            </a:r>
          </a:p>
          <a:p>
            <a:pPr lvl="1" rtl="0"/>
            <a:r>
              <a:rPr lang="sl-SI" noProof="0"/>
              <a:t>Druga raven</a:t>
            </a:r>
          </a:p>
          <a:p>
            <a:pPr lvl="2" rtl="0"/>
            <a:r>
              <a:rPr lang="sl-SI" noProof="0"/>
              <a:t>Tretja raven</a:t>
            </a:r>
          </a:p>
          <a:p>
            <a:pPr lvl="3" rtl="0"/>
            <a:r>
              <a:rPr lang="sl-SI" noProof="0"/>
              <a:t>Četrta raven</a:t>
            </a:r>
          </a:p>
          <a:p>
            <a:pPr lvl="4" rtl="0"/>
            <a:r>
              <a:rPr lang="sl-SI" noProof="0"/>
              <a:t>Peta raven</a:t>
            </a:r>
            <a:endParaRPr lang="sl-SI" noProof="0" dirty="0"/>
          </a:p>
        </p:txBody>
      </p:sp>
      <p:sp>
        <p:nvSpPr>
          <p:cNvPr id="5" name="Označba mesta za nogo 4"/>
          <p:cNvSpPr>
            <a:spLocks noGrp="1"/>
          </p:cNvSpPr>
          <p:nvPr>
            <p:ph type="ftr" sz="quarter" idx="11"/>
          </p:nvPr>
        </p:nvSpPr>
        <p:spPr/>
        <p:txBody>
          <a:bodyPr rtlCol="0"/>
          <a:lstStyle/>
          <a:p>
            <a:pPr rtl="0"/>
            <a:r>
              <a:rPr lang="sl-SI" noProof="0" dirty="0"/>
              <a:t>Dodajte nogo</a:t>
            </a:r>
          </a:p>
        </p:txBody>
      </p:sp>
      <p:sp>
        <p:nvSpPr>
          <p:cNvPr id="4" name="Označba mesta za datum 3"/>
          <p:cNvSpPr>
            <a:spLocks noGrp="1"/>
          </p:cNvSpPr>
          <p:nvPr>
            <p:ph type="dt" sz="half" idx="10"/>
          </p:nvPr>
        </p:nvSpPr>
        <p:spPr/>
        <p:txBody>
          <a:bodyPr rtlCol="0"/>
          <a:lstStyle/>
          <a:p>
            <a:pPr rtl="0"/>
            <a:fld id="{24884CCC-2C1E-4108-BDE7-4BD1DD6A90C6}" type="datetime1">
              <a:rPr lang="sl-SI" noProof="0" smtClean="0"/>
              <a:t>27. 09. 2024</a:t>
            </a:fld>
            <a:endParaRPr lang="sl-SI" noProof="0" dirty="0"/>
          </a:p>
        </p:txBody>
      </p:sp>
      <p:sp>
        <p:nvSpPr>
          <p:cNvPr id="6" name="Označba mesta za številko diapozitiva 5"/>
          <p:cNvSpPr>
            <a:spLocks noGrp="1"/>
          </p:cNvSpPr>
          <p:nvPr>
            <p:ph type="sldNum" sz="quarter" idx="12"/>
          </p:nvPr>
        </p:nvSpPr>
        <p:spPr/>
        <p:txBody>
          <a:bodyPr rtlCol="0"/>
          <a:lstStyle/>
          <a:p>
            <a:pPr rtl="0"/>
            <a:fld id="{CA8D9AD5-F248-4919-864A-CFD76CC027D6}" type="slidenum">
              <a:rPr lang="sl-SI" noProof="0" smtClean="0"/>
              <a:t>‹#›</a:t>
            </a:fld>
            <a:endParaRPr lang="sl-SI" noProof="0" dirty="0"/>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mc:Choice xmlns:p14="http://schemas.microsoft.com/office/powerpoint/2010/main" Requires="p14">
      <p:transition spd="slow" p14:dur="3400" advTm="8000">
        <p14:reveal/>
      </p:transition>
    </mc:Choice>
    <mc:Fallback>
      <p:transition spd="slow" advTm="8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hasCustomPrompt="1"/>
          </p:nvPr>
        </p:nvSpPr>
        <p:spPr/>
        <p:txBody>
          <a:bodyPr rtlCol="0"/>
          <a:lstStyle>
            <a:lvl1pPr rtl="0">
              <a:defRPr/>
            </a:lvl1pPr>
          </a:lstStyle>
          <a:p>
            <a:pPr rtl="0"/>
            <a:r>
              <a:rPr lang="sl-SI" noProof="0" dirty="0"/>
              <a:t>Kliknite, če želite urediti slog naslova matrice</a:t>
            </a:r>
          </a:p>
        </p:txBody>
      </p:sp>
      <p:sp>
        <p:nvSpPr>
          <p:cNvPr id="3" name="Označba mesta za vsebino 2"/>
          <p:cNvSpPr>
            <a:spLocks noGrp="1"/>
          </p:cNvSpPr>
          <p:nvPr>
            <p:ph idx="1"/>
          </p:nvPr>
        </p:nvSpPr>
        <p:spPr/>
        <p:txBody>
          <a:bodyPr rtlCol="0"/>
          <a:lstStyle>
            <a:lvl6pPr>
              <a:defRPr/>
            </a:lvl6pPr>
          </a:lstStyle>
          <a:p>
            <a:pPr lvl="0" rtl="0"/>
            <a:r>
              <a:rPr lang="sl-SI" noProof="0"/>
              <a:t>Kliknite za urejanje slogov besedila matrice</a:t>
            </a:r>
          </a:p>
          <a:p>
            <a:pPr lvl="1" rtl="0"/>
            <a:r>
              <a:rPr lang="sl-SI" noProof="0"/>
              <a:t>Druga raven</a:t>
            </a:r>
          </a:p>
          <a:p>
            <a:pPr lvl="2" rtl="0"/>
            <a:r>
              <a:rPr lang="sl-SI" noProof="0"/>
              <a:t>Tretja raven</a:t>
            </a:r>
          </a:p>
          <a:p>
            <a:pPr lvl="3" rtl="0"/>
            <a:r>
              <a:rPr lang="sl-SI" noProof="0"/>
              <a:t>Četrta raven</a:t>
            </a:r>
          </a:p>
          <a:p>
            <a:pPr lvl="4" rtl="0"/>
            <a:r>
              <a:rPr lang="sl-SI" noProof="0"/>
              <a:t>Peta raven</a:t>
            </a:r>
            <a:endParaRPr lang="sl-SI" noProof="0" dirty="0"/>
          </a:p>
        </p:txBody>
      </p:sp>
      <p:sp>
        <p:nvSpPr>
          <p:cNvPr id="5" name="Označba mesta za nogo 4"/>
          <p:cNvSpPr>
            <a:spLocks noGrp="1"/>
          </p:cNvSpPr>
          <p:nvPr>
            <p:ph type="ftr" sz="quarter" idx="11"/>
          </p:nvPr>
        </p:nvSpPr>
        <p:spPr/>
        <p:txBody>
          <a:bodyPr rtlCol="0"/>
          <a:lstStyle/>
          <a:p>
            <a:pPr rtl="0"/>
            <a:r>
              <a:rPr lang="sl-SI" noProof="0" dirty="0"/>
              <a:t>Dodajte nogo</a:t>
            </a:r>
          </a:p>
        </p:txBody>
      </p:sp>
      <p:sp>
        <p:nvSpPr>
          <p:cNvPr id="4" name="Označba mesta za datum 3"/>
          <p:cNvSpPr>
            <a:spLocks noGrp="1"/>
          </p:cNvSpPr>
          <p:nvPr>
            <p:ph type="dt" sz="half" idx="10"/>
          </p:nvPr>
        </p:nvSpPr>
        <p:spPr/>
        <p:txBody>
          <a:bodyPr rtlCol="0"/>
          <a:lstStyle/>
          <a:p>
            <a:pPr rtl="0"/>
            <a:fld id="{51A95C4F-34C5-4221-983C-3B77A01AABF0}" type="datetime1">
              <a:rPr lang="sl-SI" noProof="0" smtClean="0"/>
              <a:t>27. 09. 2024</a:t>
            </a:fld>
            <a:endParaRPr lang="sl-SI" noProof="0" dirty="0"/>
          </a:p>
        </p:txBody>
      </p:sp>
      <p:sp>
        <p:nvSpPr>
          <p:cNvPr id="6" name="Označba mesta za številko diapozitiva 5"/>
          <p:cNvSpPr>
            <a:spLocks noGrp="1"/>
          </p:cNvSpPr>
          <p:nvPr>
            <p:ph type="sldNum" sz="quarter" idx="12"/>
          </p:nvPr>
        </p:nvSpPr>
        <p:spPr/>
        <p:txBody>
          <a:bodyPr rtlCol="0"/>
          <a:lstStyle/>
          <a:p>
            <a:pPr rtl="0"/>
            <a:fld id="{CA8D9AD5-F248-4919-864A-CFD76CC027D6}" type="slidenum">
              <a:rPr lang="sl-SI" noProof="0" smtClean="0"/>
              <a:t>‹#›</a:t>
            </a:fld>
            <a:endParaRPr lang="sl-SI" noProof="0" dirty="0"/>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mc:Choice xmlns:p14="http://schemas.microsoft.com/office/powerpoint/2010/main" Requires="p14">
      <p:transition spd="slow" p14:dur="3400" advTm="8000">
        <p14:reveal/>
      </p:transition>
    </mc:Choice>
    <mc:Fallback>
      <p:transition spd="slow" advTm="8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hasCustomPrompt="1"/>
          </p:nvPr>
        </p:nvSpPr>
        <p:spPr>
          <a:xfrm>
            <a:off x="1293813" y="1928553"/>
            <a:ext cx="9601200" cy="2262447"/>
          </a:xfrm>
        </p:spPr>
        <p:txBody>
          <a:bodyPr rtlCol="0" anchor="b">
            <a:normAutofit/>
          </a:bodyPr>
          <a:lstStyle>
            <a:lvl1pPr algn="l" rtl="0">
              <a:lnSpc>
                <a:spcPct val="80000"/>
              </a:lnSpc>
              <a:defRPr sz="5400" b="0"/>
            </a:lvl1pPr>
          </a:lstStyle>
          <a:p>
            <a:pPr rtl="0"/>
            <a:r>
              <a:rPr lang="sl-SI" noProof="0" dirty="0"/>
              <a:t>Kliknite, če želite urediti slog naslova matrice</a:t>
            </a:r>
          </a:p>
        </p:txBody>
      </p:sp>
      <p:sp>
        <p:nvSpPr>
          <p:cNvPr id="3" name="Označba mesta besedila 2"/>
          <p:cNvSpPr>
            <a:spLocks noGrp="1"/>
          </p:cNvSpPr>
          <p:nvPr>
            <p:ph type="body" idx="1"/>
          </p:nvPr>
        </p:nvSpPr>
        <p:spPr>
          <a:xfrm>
            <a:off x="1293813" y="4267200"/>
            <a:ext cx="9601200" cy="934527"/>
          </a:xfrm>
        </p:spPr>
        <p:txBody>
          <a:bodyPr rtlCol="0" anchor="t">
            <a:normAutofit/>
          </a:bodyPr>
          <a:lstStyle>
            <a:lvl1pPr marL="0" indent="0" algn="l">
              <a:spcBef>
                <a:spcPts val="0"/>
              </a:spcBef>
              <a:buNone/>
              <a:defRPr sz="28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sl-SI" noProof="0"/>
              <a:t>Kliknite za urejanje slogov besedila matrice</a:t>
            </a:r>
          </a:p>
        </p:txBody>
      </p:sp>
      <p:sp>
        <p:nvSpPr>
          <p:cNvPr id="5" name="Označba mesta za nogo 4"/>
          <p:cNvSpPr>
            <a:spLocks noGrp="1"/>
          </p:cNvSpPr>
          <p:nvPr>
            <p:ph type="ftr" sz="quarter" idx="11"/>
          </p:nvPr>
        </p:nvSpPr>
        <p:spPr/>
        <p:txBody>
          <a:bodyPr rtlCol="0"/>
          <a:lstStyle/>
          <a:p>
            <a:pPr rtl="0"/>
            <a:r>
              <a:rPr lang="sl-SI" noProof="0" dirty="0"/>
              <a:t>Dodajte nogo</a:t>
            </a:r>
          </a:p>
        </p:txBody>
      </p:sp>
      <p:sp>
        <p:nvSpPr>
          <p:cNvPr id="4" name="Označba mesta za datum 3"/>
          <p:cNvSpPr>
            <a:spLocks noGrp="1"/>
          </p:cNvSpPr>
          <p:nvPr>
            <p:ph type="dt" sz="half" idx="10"/>
          </p:nvPr>
        </p:nvSpPr>
        <p:spPr/>
        <p:txBody>
          <a:bodyPr rtlCol="0"/>
          <a:lstStyle/>
          <a:p>
            <a:pPr rtl="0"/>
            <a:fld id="{2C3DEF2B-5F0E-4E48-B1A4-B70BEB046A0C}" type="datetime1">
              <a:rPr lang="sl-SI" noProof="0" smtClean="0"/>
              <a:t>27. 09. 2024</a:t>
            </a:fld>
            <a:endParaRPr lang="sl-SI" noProof="0" dirty="0"/>
          </a:p>
        </p:txBody>
      </p:sp>
      <p:sp>
        <p:nvSpPr>
          <p:cNvPr id="6" name="Označba mesta za številko diapozitiva 5"/>
          <p:cNvSpPr>
            <a:spLocks noGrp="1"/>
          </p:cNvSpPr>
          <p:nvPr>
            <p:ph type="sldNum" sz="quarter" idx="12"/>
          </p:nvPr>
        </p:nvSpPr>
        <p:spPr/>
        <p:txBody>
          <a:bodyPr rtlCol="0"/>
          <a:lstStyle/>
          <a:p>
            <a:pPr rtl="0"/>
            <a:fld id="{CA8D9AD5-F248-4919-864A-CFD76CC027D6}" type="slidenum">
              <a:rPr lang="sl-SI" noProof="0" smtClean="0"/>
              <a:t>‹#›</a:t>
            </a:fld>
            <a:endParaRPr lang="sl-SI" noProof="0" dirty="0"/>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mc:Choice xmlns:p14="http://schemas.microsoft.com/office/powerpoint/2010/main" Requires="p14">
      <p:transition spd="slow" p14:dur="3400" advTm="8000">
        <p14:reveal/>
      </p:transition>
    </mc:Choice>
    <mc:Fallback>
      <p:transition spd="slow" advTm="8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hasCustomPrompt="1"/>
          </p:nvPr>
        </p:nvSpPr>
        <p:spPr/>
        <p:txBody>
          <a:bodyPr rtlCol="0"/>
          <a:lstStyle>
            <a:lvl1pPr rtl="0">
              <a:defRPr/>
            </a:lvl1pPr>
          </a:lstStyle>
          <a:p>
            <a:pPr rtl="0"/>
            <a:r>
              <a:rPr lang="sl-SI" noProof="0" dirty="0"/>
              <a:t>Kliknite, če želite urediti slog naslova matrice</a:t>
            </a:r>
          </a:p>
        </p:txBody>
      </p:sp>
      <p:sp>
        <p:nvSpPr>
          <p:cNvPr id="3" name="Označba mesta za vsebino 2"/>
          <p:cNvSpPr>
            <a:spLocks noGrp="1"/>
          </p:cNvSpPr>
          <p:nvPr>
            <p:ph sz="half" idx="1"/>
          </p:nvPr>
        </p:nvSpPr>
        <p:spPr>
          <a:xfrm>
            <a:off x="1293813" y="1828800"/>
            <a:ext cx="4648199" cy="39624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sl-SI" noProof="0"/>
              <a:t>Kliknite za urejanje slogov besedila matrice</a:t>
            </a:r>
          </a:p>
          <a:p>
            <a:pPr lvl="1" rtl="0"/>
            <a:r>
              <a:rPr lang="sl-SI" noProof="0"/>
              <a:t>Druga raven</a:t>
            </a:r>
          </a:p>
          <a:p>
            <a:pPr lvl="2" rtl="0"/>
            <a:r>
              <a:rPr lang="sl-SI" noProof="0"/>
              <a:t>Tretja raven</a:t>
            </a:r>
          </a:p>
          <a:p>
            <a:pPr lvl="3" rtl="0"/>
            <a:r>
              <a:rPr lang="sl-SI" noProof="0"/>
              <a:t>Četrta raven</a:t>
            </a:r>
          </a:p>
          <a:p>
            <a:pPr lvl="4" rtl="0"/>
            <a:r>
              <a:rPr lang="sl-SI" noProof="0"/>
              <a:t>Peta raven</a:t>
            </a:r>
            <a:endParaRPr lang="sl-SI" noProof="0" dirty="0"/>
          </a:p>
        </p:txBody>
      </p:sp>
      <p:sp>
        <p:nvSpPr>
          <p:cNvPr id="4" name="Označba mesta vsebine 3"/>
          <p:cNvSpPr>
            <a:spLocks noGrp="1"/>
          </p:cNvSpPr>
          <p:nvPr>
            <p:ph sz="half" idx="2"/>
          </p:nvPr>
        </p:nvSpPr>
        <p:spPr>
          <a:xfrm>
            <a:off x="6250767" y="1828800"/>
            <a:ext cx="4648200" cy="3962400"/>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sl-SI" noProof="0"/>
              <a:t>Kliknite za urejanje slogov besedila matrice</a:t>
            </a:r>
          </a:p>
          <a:p>
            <a:pPr lvl="1" rtl="0"/>
            <a:r>
              <a:rPr lang="sl-SI" noProof="0"/>
              <a:t>Druga raven</a:t>
            </a:r>
          </a:p>
          <a:p>
            <a:pPr lvl="2" rtl="0"/>
            <a:r>
              <a:rPr lang="sl-SI" noProof="0"/>
              <a:t>Tretja raven</a:t>
            </a:r>
          </a:p>
          <a:p>
            <a:pPr lvl="3" rtl="0"/>
            <a:r>
              <a:rPr lang="sl-SI" noProof="0"/>
              <a:t>Četrta raven</a:t>
            </a:r>
          </a:p>
          <a:p>
            <a:pPr lvl="4" rtl="0"/>
            <a:r>
              <a:rPr lang="sl-SI" noProof="0"/>
              <a:t>Peta raven</a:t>
            </a:r>
            <a:endParaRPr lang="sl-SI" noProof="0" dirty="0"/>
          </a:p>
        </p:txBody>
      </p:sp>
      <p:sp>
        <p:nvSpPr>
          <p:cNvPr id="6" name="Označba mesta za nogo 5"/>
          <p:cNvSpPr>
            <a:spLocks noGrp="1"/>
          </p:cNvSpPr>
          <p:nvPr>
            <p:ph type="ftr" sz="quarter" idx="11"/>
          </p:nvPr>
        </p:nvSpPr>
        <p:spPr/>
        <p:txBody>
          <a:bodyPr rtlCol="0"/>
          <a:lstStyle/>
          <a:p>
            <a:pPr rtl="0"/>
            <a:r>
              <a:rPr lang="sl-SI" noProof="0" dirty="0"/>
              <a:t>Dodajte nogo</a:t>
            </a:r>
          </a:p>
        </p:txBody>
      </p:sp>
      <p:sp>
        <p:nvSpPr>
          <p:cNvPr id="5" name="Označba mesta za datum 4"/>
          <p:cNvSpPr>
            <a:spLocks noGrp="1"/>
          </p:cNvSpPr>
          <p:nvPr>
            <p:ph type="dt" sz="half" idx="10"/>
          </p:nvPr>
        </p:nvSpPr>
        <p:spPr/>
        <p:txBody>
          <a:bodyPr rtlCol="0"/>
          <a:lstStyle/>
          <a:p>
            <a:pPr rtl="0"/>
            <a:fld id="{36F8115A-EDF7-41E4-AB95-A4FB79F0EC1D}" type="datetime1">
              <a:rPr lang="sl-SI" noProof="0" smtClean="0"/>
              <a:t>27. 09. 2024</a:t>
            </a:fld>
            <a:endParaRPr lang="sl-SI" noProof="0" dirty="0"/>
          </a:p>
        </p:txBody>
      </p:sp>
      <p:sp>
        <p:nvSpPr>
          <p:cNvPr id="7" name="Označba mesta za številko diapozitiva 6"/>
          <p:cNvSpPr>
            <a:spLocks noGrp="1"/>
          </p:cNvSpPr>
          <p:nvPr>
            <p:ph type="sldNum" sz="quarter" idx="12"/>
          </p:nvPr>
        </p:nvSpPr>
        <p:spPr/>
        <p:txBody>
          <a:bodyPr rtlCol="0"/>
          <a:lstStyle/>
          <a:p>
            <a:pPr rtl="0"/>
            <a:fld id="{0513F29E-967E-4B69-BEAA-E3504E43784D}" type="slidenum">
              <a:rPr lang="sl-SI" noProof="0" smtClean="0"/>
              <a:t>‹#›</a:t>
            </a:fld>
            <a:endParaRPr lang="sl-SI" noProof="0" dirty="0"/>
          </a:p>
        </p:txBody>
      </p:sp>
    </p:spTree>
    <p:extLst>
      <p:ext uri="{BB962C8B-B14F-4D97-AF65-F5344CB8AC3E}">
        <p14:creationId xmlns:p14="http://schemas.microsoft.com/office/powerpoint/2010/main" val="3546942176"/>
      </p:ext>
    </p:extLst>
  </p:cSld>
  <p:clrMapOvr>
    <a:masterClrMapping/>
  </p:clrMapOvr>
  <mc:AlternateContent xmlns:mc="http://schemas.openxmlformats.org/markup-compatibility/2006">
    <mc:Choice xmlns:p14="http://schemas.microsoft.com/office/powerpoint/2010/main" Requires="p14">
      <p:transition spd="slow" p14:dur="3400" advTm="8000">
        <p14:reveal/>
      </p:transition>
    </mc:Choice>
    <mc:Fallback>
      <p:transition spd="slow" advTm="8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rimerjava">
    <p:spTree>
      <p:nvGrpSpPr>
        <p:cNvPr id="1" name=""/>
        <p:cNvGrpSpPr/>
        <p:nvPr/>
      </p:nvGrpSpPr>
      <p:grpSpPr>
        <a:xfrm>
          <a:off x="0" y="0"/>
          <a:ext cx="0" cy="0"/>
          <a:chOff x="0" y="0"/>
          <a:chExt cx="0" cy="0"/>
        </a:xfrm>
      </p:grpSpPr>
      <p:sp>
        <p:nvSpPr>
          <p:cNvPr id="2" name="Naslov 1"/>
          <p:cNvSpPr>
            <a:spLocks noGrp="1"/>
          </p:cNvSpPr>
          <p:nvPr>
            <p:ph type="title" hasCustomPrompt="1"/>
          </p:nvPr>
        </p:nvSpPr>
        <p:spPr/>
        <p:txBody>
          <a:bodyPr rtlCol="0"/>
          <a:lstStyle>
            <a:lvl1pPr rtl="0">
              <a:defRPr/>
            </a:lvl1pPr>
          </a:lstStyle>
          <a:p>
            <a:pPr rtl="0"/>
            <a:r>
              <a:rPr lang="sl-SI" noProof="0" dirty="0"/>
              <a:t>Kliknite, če želite urediti slog naslova matrice</a:t>
            </a:r>
          </a:p>
        </p:txBody>
      </p:sp>
      <p:sp>
        <p:nvSpPr>
          <p:cNvPr id="3" name="Označba mesta besedila 2"/>
          <p:cNvSpPr>
            <a:spLocks noGrp="1"/>
          </p:cNvSpPr>
          <p:nvPr>
            <p:ph type="body" idx="1"/>
          </p:nvPr>
        </p:nvSpPr>
        <p:spPr>
          <a:xfrm>
            <a:off x="1293813" y="1777042"/>
            <a:ext cx="4645152" cy="941716"/>
          </a:xfrm>
        </p:spPr>
        <p:txBody>
          <a:bodyPr rtlCol="0" anchor="ctr">
            <a:noAutofit/>
          </a:bodyPr>
          <a:lstStyle>
            <a:lvl1pPr marL="0" indent="0">
              <a:spcBef>
                <a:spcPts val="0"/>
              </a:spcBef>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l-SI" noProof="0"/>
              <a:t>Kliknite za urejanje slogov besedila matrice</a:t>
            </a:r>
          </a:p>
        </p:txBody>
      </p:sp>
      <p:sp>
        <p:nvSpPr>
          <p:cNvPr id="4" name="Označba mesta vsebine 3"/>
          <p:cNvSpPr>
            <a:spLocks noGrp="1"/>
          </p:cNvSpPr>
          <p:nvPr>
            <p:ph sz="half" idx="2"/>
          </p:nvPr>
        </p:nvSpPr>
        <p:spPr>
          <a:xfrm>
            <a:off x="1293813" y="2781300"/>
            <a:ext cx="4645152" cy="3048000"/>
          </a:xfrm>
        </p:spPr>
        <p:txBody>
          <a:bodyPr rtlCol="0">
            <a:normAutofit/>
          </a:bodyPr>
          <a:lstStyle>
            <a:lvl1pPr>
              <a:defRPr sz="2400"/>
            </a:lvl1pPr>
            <a:lvl2pPr>
              <a:defRPr sz="2000"/>
            </a:lvl2pPr>
            <a:lvl3pPr>
              <a:defRPr sz="1800"/>
            </a:lvl3pPr>
            <a:lvl4pPr>
              <a:defRPr sz="1600"/>
            </a:lvl4pPr>
            <a:lvl5pPr>
              <a:defRPr sz="1600"/>
            </a:lvl5pPr>
            <a:lvl6pPr marL="2103120">
              <a:defRPr sz="1600"/>
            </a:lvl6pPr>
            <a:lvl7pPr marL="2103120">
              <a:defRPr sz="1600"/>
            </a:lvl7pPr>
            <a:lvl8pPr marL="2103120">
              <a:defRPr sz="1600"/>
            </a:lvl8pPr>
            <a:lvl9pPr marL="2103120">
              <a:defRPr sz="1600"/>
            </a:lvl9pPr>
          </a:lstStyle>
          <a:p>
            <a:pPr lvl="0" rtl="0"/>
            <a:r>
              <a:rPr lang="sl-SI" noProof="0"/>
              <a:t>Kliknite za urejanje slogov besedila matrice</a:t>
            </a:r>
          </a:p>
          <a:p>
            <a:pPr lvl="1" rtl="0"/>
            <a:r>
              <a:rPr lang="sl-SI" noProof="0"/>
              <a:t>Druga raven</a:t>
            </a:r>
          </a:p>
          <a:p>
            <a:pPr lvl="2" rtl="0"/>
            <a:r>
              <a:rPr lang="sl-SI" noProof="0"/>
              <a:t>Tretja raven</a:t>
            </a:r>
          </a:p>
          <a:p>
            <a:pPr lvl="3" rtl="0"/>
            <a:r>
              <a:rPr lang="sl-SI" noProof="0"/>
              <a:t>Četrta raven</a:t>
            </a:r>
          </a:p>
          <a:p>
            <a:pPr lvl="4" rtl="0"/>
            <a:r>
              <a:rPr lang="sl-SI" noProof="0"/>
              <a:t>Peta raven</a:t>
            </a:r>
            <a:endParaRPr lang="sl-SI" noProof="0" dirty="0"/>
          </a:p>
        </p:txBody>
      </p:sp>
      <p:sp>
        <p:nvSpPr>
          <p:cNvPr id="5" name="Označba mesta za besedilo 4"/>
          <p:cNvSpPr>
            <a:spLocks noGrp="1"/>
          </p:cNvSpPr>
          <p:nvPr>
            <p:ph type="body" sz="quarter" idx="3"/>
          </p:nvPr>
        </p:nvSpPr>
        <p:spPr>
          <a:xfrm>
            <a:off x="6249862" y="1777042"/>
            <a:ext cx="4645152" cy="941716"/>
          </a:xfrm>
        </p:spPr>
        <p:txBody>
          <a:bodyPr rtlCol="0" anchor="ctr">
            <a:noAutofit/>
          </a:bodyPr>
          <a:lstStyle>
            <a:lvl1pPr marL="0" indent="0">
              <a:spcBef>
                <a:spcPts val="0"/>
              </a:spcBef>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l-SI" noProof="0"/>
              <a:t>Kliknite za urejanje slogov besedila matrice</a:t>
            </a:r>
          </a:p>
        </p:txBody>
      </p:sp>
      <p:sp>
        <p:nvSpPr>
          <p:cNvPr id="6" name="Označba mesta za vsebino 5"/>
          <p:cNvSpPr>
            <a:spLocks noGrp="1"/>
          </p:cNvSpPr>
          <p:nvPr>
            <p:ph sz="quarter" idx="4"/>
          </p:nvPr>
        </p:nvSpPr>
        <p:spPr>
          <a:xfrm>
            <a:off x="6249862" y="2781300"/>
            <a:ext cx="4645152" cy="3048000"/>
          </a:xfrm>
        </p:spPr>
        <p:txBody>
          <a:bodyPr rtlCol="0">
            <a:normAutofit/>
          </a:bodyPr>
          <a:lstStyle>
            <a:lvl1pPr>
              <a:defRPr sz="2400"/>
            </a:lvl1pPr>
            <a:lvl2pPr>
              <a:defRPr sz="2000"/>
            </a:lvl2pPr>
            <a:lvl3pPr>
              <a:defRPr sz="1800"/>
            </a:lvl3pPr>
            <a:lvl4pPr>
              <a:defRPr sz="1600"/>
            </a:lvl4pPr>
            <a:lvl5pPr>
              <a:defRPr sz="1600"/>
            </a:lvl5pPr>
            <a:lvl6pPr marL="2103120">
              <a:defRPr sz="1600"/>
            </a:lvl6pPr>
            <a:lvl7pPr marL="2103120">
              <a:defRPr sz="1600"/>
            </a:lvl7pPr>
            <a:lvl8pPr marL="2103120">
              <a:defRPr sz="1600"/>
            </a:lvl8pPr>
            <a:lvl9pPr marL="2103120">
              <a:defRPr sz="1600"/>
            </a:lvl9pPr>
          </a:lstStyle>
          <a:p>
            <a:pPr lvl="0" rtl="0"/>
            <a:r>
              <a:rPr lang="sl-SI" noProof="0"/>
              <a:t>Kliknite za urejanje slogov besedila matrice</a:t>
            </a:r>
          </a:p>
          <a:p>
            <a:pPr lvl="1" rtl="0"/>
            <a:r>
              <a:rPr lang="sl-SI" noProof="0"/>
              <a:t>Druga raven</a:t>
            </a:r>
          </a:p>
          <a:p>
            <a:pPr lvl="2" rtl="0"/>
            <a:r>
              <a:rPr lang="sl-SI" noProof="0"/>
              <a:t>Tretja raven</a:t>
            </a:r>
          </a:p>
          <a:p>
            <a:pPr lvl="3" rtl="0"/>
            <a:r>
              <a:rPr lang="sl-SI" noProof="0"/>
              <a:t>Četrta raven</a:t>
            </a:r>
          </a:p>
          <a:p>
            <a:pPr lvl="4" rtl="0"/>
            <a:r>
              <a:rPr lang="sl-SI" noProof="0"/>
              <a:t>Peta raven</a:t>
            </a:r>
            <a:endParaRPr lang="sl-SI" noProof="0" dirty="0"/>
          </a:p>
        </p:txBody>
      </p:sp>
      <p:sp>
        <p:nvSpPr>
          <p:cNvPr id="8" name="Označba mesta za nogo 7"/>
          <p:cNvSpPr>
            <a:spLocks noGrp="1"/>
          </p:cNvSpPr>
          <p:nvPr>
            <p:ph type="ftr" sz="quarter" idx="11"/>
          </p:nvPr>
        </p:nvSpPr>
        <p:spPr/>
        <p:txBody>
          <a:bodyPr rtlCol="0"/>
          <a:lstStyle/>
          <a:p>
            <a:pPr rtl="0"/>
            <a:r>
              <a:rPr lang="sl-SI" noProof="0" dirty="0"/>
              <a:t>Dodajte nogo</a:t>
            </a:r>
          </a:p>
        </p:txBody>
      </p:sp>
      <p:sp>
        <p:nvSpPr>
          <p:cNvPr id="7" name="Označba mesta za datum 6"/>
          <p:cNvSpPr>
            <a:spLocks noGrp="1"/>
          </p:cNvSpPr>
          <p:nvPr>
            <p:ph type="dt" sz="half" idx="10"/>
          </p:nvPr>
        </p:nvSpPr>
        <p:spPr/>
        <p:txBody>
          <a:bodyPr rtlCol="0"/>
          <a:lstStyle/>
          <a:p>
            <a:pPr rtl="0"/>
            <a:fld id="{5EB39AB9-4963-4300-9BB2-02ED6A303F06}" type="datetime1">
              <a:rPr lang="sl-SI" noProof="0" smtClean="0"/>
              <a:t>27. 09. 2024</a:t>
            </a:fld>
            <a:endParaRPr lang="sl-SI" noProof="0" dirty="0"/>
          </a:p>
        </p:txBody>
      </p:sp>
      <p:sp>
        <p:nvSpPr>
          <p:cNvPr id="9" name="Označba mesta za številko diapozitiva 8"/>
          <p:cNvSpPr>
            <a:spLocks noGrp="1"/>
          </p:cNvSpPr>
          <p:nvPr>
            <p:ph type="sldNum" sz="quarter" idx="12"/>
          </p:nvPr>
        </p:nvSpPr>
        <p:spPr/>
        <p:txBody>
          <a:bodyPr rtlCol="0"/>
          <a:lstStyle/>
          <a:p>
            <a:pPr rtl="0"/>
            <a:fld id="{CA8D9AD5-F248-4919-864A-CFD76CC027D6}" type="slidenum">
              <a:rPr lang="sl-SI" noProof="0" smtClean="0"/>
              <a:t>‹#›</a:t>
            </a:fld>
            <a:endParaRPr lang="sl-SI" noProof="0" dirty="0"/>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mc:Choice xmlns:p14="http://schemas.microsoft.com/office/powerpoint/2010/main" Requires="p14">
      <p:transition spd="slow" p14:dur="3400" advTm="8000">
        <p14:reveal/>
      </p:transition>
    </mc:Choice>
    <mc:Fallback>
      <p:transition spd="slow" advTm="8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hasCustomPrompt="1"/>
          </p:nvPr>
        </p:nvSpPr>
        <p:spPr/>
        <p:txBody>
          <a:bodyPr rtlCol="0"/>
          <a:lstStyle>
            <a:lvl1pPr rtl="0">
              <a:defRPr/>
            </a:lvl1pPr>
          </a:lstStyle>
          <a:p>
            <a:pPr rtl="0"/>
            <a:r>
              <a:rPr lang="sl-SI" noProof="0" dirty="0"/>
              <a:t>Kliknite, če želite urediti slog naslova matrice</a:t>
            </a:r>
          </a:p>
        </p:txBody>
      </p:sp>
      <p:sp>
        <p:nvSpPr>
          <p:cNvPr id="4" name="Označba mesta za nogo 3"/>
          <p:cNvSpPr>
            <a:spLocks noGrp="1"/>
          </p:cNvSpPr>
          <p:nvPr>
            <p:ph type="ftr" sz="quarter" idx="11"/>
          </p:nvPr>
        </p:nvSpPr>
        <p:spPr/>
        <p:txBody>
          <a:bodyPr rtlCol="0"/>
          <a:lstStyle/>
          <a:p>
            <a:pPr rtl="0"/>
            <a:r>
              <a:rPr lang="sl-SI" noProof="0" dirty="0"/>
              <a:t>Dodajte nogo</a:t>
            </a:r>
          </a:p>
        </p:txBody>
      </p:sp>
      <p:sp>
        <p:nvSpPr>
          <p:cNvPr id="3" name="Označba mesta za datum 2"/>
          <p:cNvSpPr>
            <a:spLocks noGrp="1"/>
          </p:cNvSpPr>
          <p:nvPr>
            <p:ph type="dt" sz="half" idx="10"/>
          </p:nvPr>
        </p:nvSpPr>
        <p:spPr/>
        <p:txBody>
          <a:bodyPr rtlCol="0"/>
          <a:lstStyle/>
          <a:p>
            <a:pPr rtl="0"/>
            <a:fld id="{3668D24F-E1F3-4E4A-BDFE-34E99474910B}" type="datetime1">
              <a:rPr lang="sl-SI" noProof="0" smtClean="0"/>
              <a:t>27. 09. 2024</a:t>
            </a:fld>
            <a:endParaRPr lang="sl-SI" noProof="0" dirty="0"/>
          </a:p>
        </p:txBody>
      </p:sp>
      <p:sp>
        <p:nvSpPr>
          <p:cNvPr id="5" name="Označba mesta za številko diapozitiva 4"/>
          <p:cNvSpPr>
            <a:spLocks noGrp="1"/>
          </p:cNvSpPr>
          <p:nvPr>
            <p:ph type="sldNum" sz="quarter" idx="12"/>
          </p:nvPr>
        </p:nvSpPr>
        <p:spPr/>
        <p:txBody>
          <a:bodyPr rtlCol="0"/>
          <a:lstStyle/>
          <a:p>
            <a:pPr rtl="0"/>
            <a:fld id="{CA8D9AD5-F248-4919-864A-CFD76CC027D6}" type="slidenum">
              <a:rPr lang="sl-SI" noProof="0" smtClean="0"/>
              <a:t>‹#›</a:t>
            </a:fld>
            <a:endParaRPr lang="sl-SI" noProof="0" dirty="0"/>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mc:Choice xmlns:p14="http://schemas.microsoft.com/office/powerpoint/2010/main" Requires="p14">
      <p:transition spd="slow" p14:dur="3400" advTm="8000">
        <p14:reveal/>
      </p:transition>
    </mc:Choice>
    <mc:Fallback>
      <p:transition spd="slow" advTm="8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3" name="Označba mesta za nogo 2"/>
          <p:cNvSpPr>
            <a:spLocks noGrp="1"/>
          </p:cNvSpPr>
          <p:nvPr>
            <p:ph type="ftr" sz="quarter" idx="11"/>
          </p:nvPr>
        </p:nvSpPr>
        <p:spPr/>
        <p:txBody>
          <a:bodyPr rtlCol="0"/>
          <a:lstStyle/>
          <a:p>
            <a:pPr rtl="0"/>
            <a:r>
              <a:rPr lang="sl-SI" noProof="0" dirty="0"/>
              <a:t>Dodajte nogo</a:t>
            </a:r>
          </a:p>
        </p:txBody>
      </p:sp>
      <p:sp>
        <p:nvSpPr>
          <p:cNvPr id="2" name="Označba mesta za datum 1"/>
          <p:cNvSpPr>
            <a:spLocks noGrp="1"/>
          </p:cNvSpPr>
          <p:nvPr>
            <p:ph type="dt" sz="half" idx="10"/>
          </p:nvPr>
        </p:nvSpPr>
        <p:spPr/>
        <p:txBody>
          <a:bodyPr rtlCol="0"/>
          <a:lstStyle/>
          <a:p>
            <a:pPr rtl="0"/>
            <a:fld id="{BDCA8FDB-66A8-4578-911F-B6282C0D137D}" type="datetime1">
              <a:rPr lang="sl-SI" noProof="0" smtClean="0"/>
              <a:t>27. 09. 2024</a:t>
            </a:fld>
            <a:endParaRPr lang="sl-SI" noProof="0" dirty="0"/>
          </a:p>
        </p:txBody>
      </p:sp>
      <p:sp>
        <p:nvSpPr>
          <p:cNvPr id="4" name="Označba mesta za številko diapozitiva 3"/>
          <p:cNvSpPr>
            <a:spLocks noGrp="1"/>
          </p:cNvSpPr>
          <p:nvPr>
            <p:ph type="sldNum" sz="quarter" idx="12"/>
          </p:nvPr>
        </p:nvSpPr>
        <p:spPr/>
        <p:txBody>
          <a:bodyPr rtlCol="0"/>
          <a:lstStyle/>
          <a:p>
            <a:pPr rtl="0"/>
            <a:fld id="{CA8D9AD5-F248-4919-864A-CFD76CC027D6}" type="slidenum">
              <a:rPr lang="sl-SI" noProof="0" smtClean="0"/>
              <a:t>‹#›</a:t>
            </a:fld>
            <a:endParaRPr lang="sl-SI" noProof="0" dirty="0"/>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mc:Choice xmlns:p14="http://schemas.microsoft.com/office/powerpoint/2010/main" Requires="p14">
      <p:transition spd="slow" p14:dur="3400" advTm="8000">
        <p14:reveal/>
      </p:transition>
    </mc:Choice>
    <mc:Fallback>
      <p:transition spd="slow" advTm="8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hasCustomPrompt="1"/>
          </p:nvPr>
        </p:nvSpPr>
        <p:spPr>
          <a:xfrm>
            <a:off x="608013" y="533400"/>
            <a:ext cx="4572001" cy="2743199"/>
          </a:xfrm>
        </p:spPr>
        <p:txBody>
          <a:bodyPr rtlCol="0" anchor="b">
            <a:normAutofit/>
          </a:bodyPr>
          <a:lstStyle>
            <a:lvl1pPr rtl="0">
              <a:lnSpc>
                <a:spcPct val="80000"/>
              </a:lnSpc>
              <a:defRPr sz="4000" b="0"/>
            </a:lvl1pPr>
          </a:lstStyle>
          <a:p>
            <a:pPr rtl="0"/>
            <a:r>
              <a:rPr lang="sl-SI" noProof="0" dirty="0"/>
              <a:t>Kliknite, če želite urediti slog naslova matrice</a:t>
            </a:r>
          </a:p>
        </p:txBody>
      </p:sp>
      <p:sp>
        <p:nvSpPr>
          <p:cNvPr id="3" name="Označba mesta za vsebino 2"/>
          <p:cNvSpPr>
            <a:spLocks noGrp="1"/>
          </p:cNvSpPr>
          <p:nvPr>
            <p:ph idx="1"/>
          </p:nvPr>
        </p:nvSpPr>
        <p:spPr>
          <a:xfrm>
            <a:off x="5637213" y="533401"/>
            <a:ext cx="5943603" cy="5257800"/>
          </a:xfrm>
        </p:spPr>
        <p:txBody>
          <a:bodyPr rtlCol="0">
            <a:normAutofit/>
          </a:bodyPr>
          <a:lstStyle>
            <a:lvl1pPr>
              <a:defRPr sz="2400"/>
            </a:lvl1pPr>
            <a:lvl2pPr>
              <a:defRPr sz="2000"/>
            </a:lvl2pPr>
            <a:lvl3pPr>
              <a:defRPr sz="1800"/>
            </a:lvl3pPr>
            <a:lvl4pPr>
              <a:defRPr sz="1600"/>
            </a:lvl4pPr>
            <a:lvl5pPr>
              <a:defRPr sz="1600"/>
            </a:lvl5pPr>
            <a:lvl6pPr>
              <a:defRPr sz="1400"/>
            </a:lvl6pPr>
            <a:lvl7pPr>
              <a:defRPr sz="1400"/>
            </a:lvl7pPr>
            <a:lvl8pPr>
              <a:defRPr sz="1400"/>
            </a:lvl8pPr>
            <a:lvl9pPr>
              <a:defRPr sz="1400"/>
            </a:lvl9pPr>
          </a:lstStyle>
          <a:p>
            <a:pPr lvl="0" rtl="0"/>
            <a:r>
              <a:rPr lang="sl-SI" noProof="0"/>
              <a:t>Kliknite za urejanje slogov besedila matrice</a:t>
            </a:r>
          </a:p>
          <a:p>
            <a:pPr lvl="1" rtl="0"/>
            <a:r>
              <a:rPr lang="sl-SI" noProof="0"/>
              <a:t>Druga raven</a:t>
            </a:r>
          </a:p>
          <a:p>
            <a:pPr lvl="2" rtl="0"/>
            <a:r>
              <a:rPr lang="sl-SI" noProof="0"/>
              <a:t>Tretja raven</a:t>
            </a:r>
          </a:p>
          <a:p>
            <a:pPr lvl="3" rtl="0"/>
            <a:r>
              <a:rPr lang="sl-SI" noProof="0"/>
              <a:t>Četrta raven</a:t>
            </a:r>
          </a:p>
          <a:p>
            <a:pPr lvl="4" rtl="0"/>
            <a:r>
              <a:rPr lang="sl-SI" noProof="0"/>
              <a:t>Peta raven</a:t>
            </a:r>
            <a:endParaRPr lang="sl-SI" noProof="0" dirty="0"/>
          </a:p>
        </p:txBody>
      </p:sp>
      <p:sp>
        <p:nvSpPr>
          <p:cNvPr id="4" name="Označba mesta besedila 3"/>
          <p:cNvSpPr>
            <a:spLocks noGrp="1"/>
          </p:cNvSpPr>
          <p:nvPr>
            <p:ph type="body" sz="half" idx="2"/>
          </p:nvPr>
        </p:nvSpPr>
        <p:spPr>
          <a:xfrm>
            <a:off x="608013" y="3429000"/>
            <a:ext cx="4572000" cy="2362199"/>
          </a:xfrm>
        </p:spPr>
        <p:txBody>
          <a:bodyPr rtlCol="0">
            <a:normAutofit/>
          </a:bodyPr>
          <a:lstStyle>
            <a:lvl1pPr marL="0" indent="0">
              <a:lnSpc>
                <a:spcPct val="110000"/>
              </a:lnSpc>
              <a:spcBef>
                <a:spcPts val="18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sl-SI" noProof="0"/>
              <a:t>Kliknite za urejanje slogov besedila matrice</a:t>
            </a:r>
          </a:p>
        </p:txBody>
      </p:sp>
      <p:sp>
        <p:nvSpPr>
          <p:cNvPr id="6" name="Označba mesta za nogo 5"/>
          <p:cNvSpPr>
            <a:spLocks noGrp="1"/>
          </p:cNvSpPr>
          <p:nvPr>
            <p:ph type="ftr" sz="quarter" idx="11"/>
          </p:nvPr>
        </p:nvSpPr>
        <p:spPr/>
        <p:txBody>
          <a:bodyPr rtlCol="0"/>
          <a:lstStyle/>
          <a:p>
            <a:pPr rtl="0"/>
            <a:r>
              <a:rPr lang="sl-SI" noProof="0" dirty="0"/>
              <a:t>Dodajte nogo</a:t>
            </a:r>
          </a:p>
        </p:txBody>
      </p:sp>
      <p:sp>
        <p:nvSpPr>
          <p:cNvPr id="5" name="Označba mesta za datum 4"/>
          <p:cNvSpPr>
            <a:spLocks noGrp="1"/>
          </p:cNvSpPr>
          <p:nvPr>
            <p:ph type="dt" sz="half" idx="10"/>
          </p:nvPr>
        </p:nvSpPr>
        <p:spPr/>
        <p:txBody>
          <a:bodyPr rtlCol="0"/>
          <a:lstStyle/>
          <a:p>
            <a:pPr rtl="0"/>
            <a:fld id="{BEFE7C7F-3315-4867-86A6-91B87AB3CA93}" type="datetime1">
              <a:rPr lang="sl-SI" noProof="0" smtClean="0"/>
              <a:t>27. 09. 2024</a:t>
            </a:fld>
            <a:endParaRPr lang="sl-SI" noProof="0" dirty="0"/>
          </a:p>
        </p:txBody>
      </p:sp>
      <p:sp>
        <p:nvSpPr>
          <p:cNvPr id="7" name="Označba mesta za številko diapozitiva 6"/>
          <p:cNvSpPr>
            <a:spLocks noGrp="1"/>
          </p:cNvSpPr>
          <p:nvPr>
            <p:ph type="sldNum" sz="quarter" idx="12"/>
          </p:nvPr>
        </p:nvSpPr>
        <p:spPr/>
        <p:txBody>
          <a:bodyPr rtlCol="0"/>
          <a:lstStyle/>
          <a:p>
            <a:pPr rtl="0"/>
            <a:fld id="{CA8D9AD5-F248-4919-864A-CFD76CC027D6}" type="slidenum">
              <a:rPr lang="sl-SI" noProof="0" smtClean="0"/>
              <a:t>‹#›</a:t>
            </a:fld>
            <a:endParaRPr lang="sl-SI" noProof="0" dirty="0"/>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mc:Choice xmlns:p14="http://schemas.microsoft.com/office/powerpoint/2010/main" Requires="p14">
      <p:transition spd="slow" p14:dur="3400" advTm="8000">
        <p14:reveal/>
      </p:transition>
    </mc:Choice>
    <mc:Fallback>
      <p:transition spd="slow" advTm="8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z napisom">
    <p:spTree>
      <p:nvGrpSpPr>
        <p:cNvPr id="1" name=""/>
        <p:cNvGrpSpPr/>
        <p:nvPr/>
      </p:nvGrpSpPr>
      <p:grpSpPr>
        <a:xfrm>
          <a:off x="0" y="0"/>
          <a:ext cx="0" cy="0"/>
          <a:chOff x="0" y="0"/>
          <a:chExt cx="0" cy="0"/>
        </a:xfrm>
      </p:grpSpPr>
      <p:sp>
        <p:nvSpPr>
          <p:cNvPr id="2" name="Naslov 1"/>
          <p:cNvSpPr>
            <a:spLocks noGrp="1"/>
          </p:cNvSpPr>
          <p:nvPr>
            <p:ph type="title" hasCustomPrompt="1"/>
          </p:nvPr>
        </p:nvSpPr>
        <p:spPr>
          <a:xfrm>
            <a:off x="7009050" y="533401"/>
            <a:ext cx="4573192" cy="2743199"/>
          </a:xfrm>
        </p:spPr>
        <p:txBody>
          <a:bodyPr rtlCol="0" anchor="b">
            <a:normAutofit/>
          </a:bodyPr>
          <a:lstStyle>
            <a:lvl1pPr algn="l" rtl="0">
              <a:lnSpc>
                <a:spcPct val="80000"/>
              </a:lnSpc>
              <a:defRPr sz="4000" b="0" i="0" baseline="0">
                <a:solidFill>
                  <a:schemeClr val="accent1"/>
                </a:solidFill>
              </a:defRPr>
            </a:lvl1pPr>
          </a:lstStyle>
          <a:p>
            <a:pPr rtl="0"/>
            <a:r>
              <a:rPr lang="sl-SI" noProof="0" dirty="0"/>
              <a:t>Kliknite, če želite urediti slog naslova matrice</a:t>
            </a:r>
          </a:p>
        </p:txBody>
      </p:sp>
      <p:sp>
        <p:nvSpPr>
          <p:cNvPr id="3" name="Označba mesta za sliko 2" descr="Prazna označba mesta za dodajanje slike. Kliknite označbo mesta in izberite sliko, ki jo želite dodati."/>
          <p:cNvSpPr>
            <a:spLocks noGrp="1"/>
          </p:cNvSpPr>
          <p:nvPr>
            <p:ph type="pic" idx="1"/>
          </p:nvPr>
        </p:nvSpPr>
        <p:spPr>
          <a:xfrm>
            <a:off x="0" y="3"/>
            <a:ext cx="6553318" cy="6004510"/>
          </a:xfrm>
          <a:custGeom>
            <a:avLst/>
            <a:gdLst/>
            <a:ahLst/>
            <a:cxnLst/>
            <a:rect l="l" t="t" r="r" b="b"/>
            <a:pathLst>
              <a:path w="6551611" h="6004510">
                <a:moveTo>
                  <a:pt x="0" y="0"/>
                </a:moveTo>
                <a:lnTo>
                  <a:pt x="6551611" y="0"/>
                </a:lnTo>
                <a:lnTo>
                  <a:pt x="6551611" y="6004510"/>
                </a:lnTo>
                <a:cubicBezTo>
                  <a:pt x="4321482" y="5960049"/>
                  <a:pt x="2628293" y="5340418"/>
                  <a:pt x="0" y="5768658"/>
                </a:cubicBezTo>
                <a:close/>
              </a:path>
            </a:pathLst>
          </a:custGeom>
          <a:solidFill>
            <a:schemeClr val="bg2">
              <a:lumMod val="90000"/>
            </a:schemeClr>
          </a:solidFill>
        </p:spPr>
        <p:txBody>
          <a:bodyPr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sl-SI" noProof="0"/>
              <a:t>Kliknite ikono, če želite dodati sliko</a:t>
            </a:r>
            <a:endParaRPr lang="sl-SI" noProof="0" dirty="0"/>
          </a:p>
        </p:txBody>
      </p:sp>
      <p:sp>
        <p:nvSpPr>
          <p:cNvPr id="4" name="Označba mesta besedila 3"/>
          <p:cNvSpPr>
            <a:spLocks noGrp="1"/>
          </p:cNvSpPr>
          <p:nvPr>
            <p:ph type="body" sz="half" idx="2"/>
          </p:nvPr>
        </p:nvSpPr>
        <p:spPr>
          <a:xfrm>
            <a:off x="7009049" y="3429001"/>
            <a:ext cx="4573191" cy="2362199"/>
          </a:xfrm>
        </p:spPr>
        <p:txBody>
          <a:bodyPr rtlCol="0">
            <a:normAutofit/>
          </a:bodyPr>
          <a:lstStyle>
            <a:lvl1pPr marL="0" indent="0">
              <a:lnSpc>
                <a:spcPct val="110000"/>
              </a:lnSpc>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sl-SI" noProof="0"/>
              <a:t>Kliknite za urejanje slogov besedila matrice</a:t>
            </a:r>
          </a:p>
        </p:txBody>
      </p:sp>
      <p:sp>
        <p:nvSpPr>
          <p:cNvPr id="6" name="Označba mesta za nogo 5"/>
          <p:cNvSpPr>
            <a:spLocks noGrp="1"/>
          </p:cNvSpPr>
          <p:nvPr>
            <p:ph type="ftr" sz="quarter" idx="11"/>
          </p:nvPr>
        </p:nvSpPr>
        <p:spPr/>
        <p:txBody>
          <a:bodyPr rtlCol="0"/>
          <a:lstStyle/>
          <a:p>
            <a:pPr rtl="0"/>
            <a:r>
              <a:rPr lang="sl-SI" noProof="0" dirty="0"/>
              <a:t>Dodajte nogo</a:t>
            </a:r>
          </a:p>
        </p:txBody>
      </p:sp>
      <p:sp>
        <p:nvSpPr>
          <p:cNvPr id="5" name="Označba mesta za datum 4"/>
          <p:cNvSpPr>
            <a:spLocks noGrp="1"/>
          </p:cNvSpPr>
          <p:nvPr>
            <p:ph type="dt" sz="half" idx="10"/>
          </p:nvPr>
        </p:nvSpPr>
        <p:spPr/>
        <p:txBody>
          <a:bodyPr rtlCol="0"/>
          <a:lstStyle/>
          <a:p>
            <a:pPr rtl="0"/>
            <a:fld id="{3CFF2C38-1171-489F-8CA1-340A0F12C338}" type="datetime1">
              <a:rPr lang="sl-SI" noProof="0" smtClean="0"/>
              <a:t>27. 09. 2024</a:t>
            </a:fld>
            <a:endParaRPr lang="sl-SI" noProof="0" dirty="0"/>
          </a:p>
        </p:txBody>
      </p:sp>
      <p:sp>
        <p:nvSpPr>
          <p:cNvPr id="7" name="Označba mesta za številko diapozitiva 6"/>
          <p:cNvSpPr>
            <a:spLocks noGrp="1"/>
          </p:cNvSpPr>
          <p:nvPr>
            <p:ph type="sldNum" sz="quarter" idx="12"/>
          </p:nvPr>
        </p:nvSpPr>
        <p:spPr/>
        <p:txBody>
          <a:bodyPr rtlCol="0"/>
          <a:lstStyle/>
          <a:p>
            <a:pPr rtl="0"/>
            <a:fld id="{2A013F82-EE5E-44EE-A61D-E31C6657F26F}" type="slidenum">
              <a:rPr lang="sl-SI" noProof="0" smtClean="0"/>
              <a:pPr/>
              <a:t>‹#›</a:t>
            </a:fld>
            <a:endParaRPr lang="sl-SI" noProof="0" dirty="0"/>
          </a:p>
        </p:txBody>
      </p:sp>
    </p:spTree>
    <p:extLst>
      <p:ext uri="{BB962C8B-B14F-4D97-AF65-F5344CB8AC3E}">
        <p14:creationId xmlns:p14="http://schemas.microsoft.com/office/powerpoint/2010/main" val="2063030521"/>
      </p:ext>
    </p:extLst>
  </p:cSld>
  <p:clrMapOvr>
    <a:masterClrMapping/>
  </p:clrMapOvr>
  <mc:AlternateContent xmlns:mc="http://schemas.openxmlformats.org/markup-compatibility/2006">
    <mc:Choice xmlns:p14="http://schemas.microsoft.com/office/powerpoint/2010/main" Requires="p14">
      <p:transition spd="slow" p14:dur="3400" advTm="8000">
        <p14:reveal/>
      </p:transition>
    </mc:Choice>
    <mc:Fallback>
      <p:transition spd="slow" advTm="8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Skupina 7"/>
          <p:cNvGrpSpPr/>
          <p:nvPr/>
        </p:nvGrpSpPr>
        <p:grpSpPr>
          <a:xfrm>
            <a:off x="-4585" y="5374939"/>
            <a:ext cx="12240113" cy="1559261"/>
            <a:chOff x="-4585" y="2764068"/>
            <a:chExt cx="12240113" cy="1559261"/>
          </a:xfrm>
        </p:grpSpPr>
        <p:sp>
          <p:nvSpPr>
            <p:cNvPr id="9" name="Prostoročno 8"/>
            <p:cNvSpPr/>
            <p:nvPr/>
          </p:nvSpPr>
          <p:spPr>
            <a:xfrm rot="21388434">
              <a:off x="12235" y="2982534"/>
              <a:ext cx="12169907" cy="1238081"/>
            </a:xfrm>
            <a:custGeom>
              <a:avLst/>
              <a:gdLst/>
              <a:ahLst/>
              <a:cxnLst/>
              <a:rect l="l" t="t" r="r" b="b"/>
              <a:pathLst>
                <a:path w="12169907" h="1238081">
                  <a:moveTo>
                    <a:pt x="2807331" y="101460"/>
                  </a:moveTo>
                  <a:cubicBezTo>
                    <a:pt x="6135545" y="328205"/>
                    <a:pt x="6673951" y="1596392"/>
                    <a:pt x="12165744" y="982579"/>
                  </a:cubicBezTo>
                  <a:lnTo>
                    <a:pt x="12160227" y="1072100"/>
                  </a:lnTo>
                  <a:cubicBezTo>
                    <a:pt x="5416860" y="1825439"/>
                    <a:pt x="6141899" y="-258272"/>
                    <a:pt x="0" y="232833"/>
                  </a:cubicBezTo>
                  <a:lnTo>
                    <a:pt x="5492" y="143708"/>
                  </a:lnTo>
                  <a:cubicBezTo>
                    <a:pt x="1145422" y="52200"/>
                    <a:pt x="2048826" y="49784"/>
                    <a:pt x="2807331" y="101460"/>
                  </a:cubicBezTo>
                  <a:close/>
                  <a:moveTo>
                    <a:pt x="2811494" y="33894"/>
                  </a:moveTo>
                  <a:cubicBezTo>
                    <a:pt x="6139708" y="260639"/>
                    <a:pt x="6678114" y="1528826"/>
                    <a:pt x="12169907" y="915013"/>
                  </a:cubicBezTo>
                  <a:lnTo>
                    <a:pt x="12168059" y="945013"/>
                  </a:lnTo>
                  <a:cubicBezTo>
                    <a:pt x="5424692" y="1698351"/>
                    <a:pt x="6149730" y="-385359"/>
                    <a:pt x="7832" y="105746"/>
                  </a:cubicBezTo>
                  <a:lnTo>
                    <a:pt x="9656" y="76142"/>
                  </a:lnTo>
                  <a:cubicBezTo>
                    <a:pt x="1149586" y="-15366"/>
                    <a:pt x="2052990" y="-17782"/>
                    <a:pt x="2811494" y="33894"/>
                  </a:cubicBezTo>
                  <a:close/>
                </a:path>
              </a:pathLst>
            </a:custGeom>
            <a:gradFill>
              <a:gsLst>
                <a:gs pos="0">
                  <a:schemeClr val="bg2">
                    <a:alpha val="90000"/>
                    <a:lumMod val="80000"/>
                    <a:lumOff val="20000"/>
                  </a:schemeClr>
                </a:gs>
                <a:gs pos="18000">
                  <a:schemeClr val="bg2">
                    <a:lumMod val="92000"/>
                  </a:schemeClr>
                </a:gs>
                <a:gs pos="37000">
                  <a:schemeClr val="bg2">
                    <a:alpha val="90000"/>
                    <a:lumMod val="91000"/>
                  </a:schemeClr>
                </a:gs>
                <a:gs pos="100000">
                  <a:schemeClr val="bg2">
                    <a:lumMod val="80000"/>
                    <a:lumOff val="20000"/>
                  </a:schemeClr>
                </a:gs>
              </a:gsLst>
              <a:path path="shape">
                <a:fillToRect l="50000" t="50000" r="50000" b="50000"/>
              </a:path>
            </a:gradFill>
            <a:ln w="254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sl-SI" noProof="0" dirty="0"/>
            </a:p>
          </p:txBody>
        </p:sp>
        <p:sp>
          <p:nvSpPr>
            <p:cNvPr id="10" name="Prostoročno 9"/>
            <p:cNvSpPr/>
            <p:nvPr/>
          </p:nvSpPr>
          <p:spPr>
            <a:xfrm rot="21388434">
              <a:off x="29672" y="2764068"/>
              <a:ext cx="12205856" cy="1559261"/>
            </a:xfrm>
            <a:custGeom>
              <a:avLst/>
              <a:gdLst/>
              <a:ahLst/>
              <a:cxnLst/>
              <a:rect l="l" t="t" r="r" b="b"/>
              <a:pathLst>
                <a:path w="12205856" h="1559261">
                  <a:moveTo>
                    <a:pt x="12190266" y="1521455"/>
                  </a:moveTo>
                  <a:lnTo>
                    <a:pt x="12190701" y="1521482"/>
                  </a:lnTo>
                  <a:lnTo>
                    <a:pt x="12188851" y="1559261"/>
                  </a:lnTo>
                  <a:lnTo>
                    <a:pt x="12188416" y="1559245"/>
                  </a:lnTo>
                  <a:close/>
                  <a:moveTo>
                    <a:pt x="12205856" y="208119"/>
                  </a:moveTo>
                  <a:lnTo>
                    <a:pt x="12203734" y="242562"/>
                  </a:lnTo>
                  <a:cubicBezTo>
                    <a:pt x="6796720" y="1874914"/>
                    <a:pt x="3447529" y="-395170"/>
                    <a:pt x="0" y="109344"/>
                  </a:cubicBezTo>
                  <a:lnTo>
                    <a:pt x="2124" y="74883"/>
                  </a:lnTo>
                  <a:cubicBezTo>
                    <a:pt x="3449654" y="-429611"/>
                    <a:pt x="6798843" y="1840472"/>
                    <a:pt x="12205856" y="208119"/>
                  </a:cubicBezTo>
                  <a:close/>
                </a:path>
              </a:pathLst>
            </a:custGeom>
            <a:gradFill>
              <a:gsLst>
                <a:gs pos="36000">
                  <a:schemeClr val="bg2">
                    <a:alpha val="30000"/>
                    <a:lumMod val="0"/>
                    <a:lumOff val="100000"/>
                  </a:schemeClr>
                </a:gs>
                <a:gs pos="100000">
                  <a:schemeClr val="bg2">
                    <a:alpha val="48000"/>
                  </a:schemeClr>
                </a:gs>
              </a:gsLst>
              <a:lin ang="2700000" scaled="1"/>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sl-SI" noProof="0" dirty="0"/>
            </a:p>
          </p:txBody>
        </p:sp>
        <p:sp>
          <p:nvSpPr>
            <p:cNvPr id="11" name="Prostoročno 10"/>
            <p:cNvSpPr/>
            <p:nvPr/>
          </p:nvSpPr>
          <p:spPr>
            <a:xfrm rot="21388434">
              <a:off x="-4585" y="3108508"/>
              <a:ext cx="12215153" cy="1052652"/>
            </a:xfrm>
            <a:custGeom>
              <a:avLst/>
              <a:gdLst/>
              <a:ahLst/>
              <a:cxnLst/>
              <a:rect l="l" t="t" r="r" b="b"/>
              <a:pathLst>
                <a:path w="12215153" h="1052652">
                  <a:moveTo>
                    <a:pt x="12199582" y="613499"/>
                  </a:moveTo>
                  <a:lnTo>
                    <a:pt x="12196535" y="662961"/>
                  </a:lnTo>
                  <a:cubicBezTo>
                    <a:pt x="8659170" y="1895884"/>
                    <a:pt x="3236150" y="-250863"/>
                    <a:pt x="0" y="412868"/>
                  </a:cubicBezTo>
                  <a:lnTo>
                    <a:pt x="3057" y="363268"/>
                  </a:lnTo>
                  <a:cubicBezTo>
                    <a:pt x="3239190" y="-300459"/>
                    <a:pt x="8662172" y="1846263"/>
                    <a:pt x="12199582" y="613499"/>
                  </a:cubicBezTo>
                  <a:close/>
                  <a:moveTo>
                    <a:pt x="12208353" y="471141"/>
                  </a:moveTo>
                  <a:lnTo>
                    <a:pt x="12202868" y="560177"/>
                  </a:lnTo>
                  <a:cubicBezTo>
                    <a:pt x="8665592" y="1793383"/>
                    <a:pt x="3242519" y="-353436"/>
                    <a:pt x="6325" y="310230"/>
                  </a:cubicBezTo>
                  <a:lnTo>
                    <a:pt x="11827" y="220949"/>
                  </a:lnTo>
                  <a:cubicBezTo>
                    <a:pt x="3247993" y="-442711"/>
                    <a:pt x="8670998" y="1704066"/>
                    <a:pt x="12208353" y="471141"/>
                  </a:cubicBezTo>
                  <a:close/>
                  <a:moveTo>
                    <a:pt x="12215153" y="360807"/>
                  </a:moveTo>
                  <a:lnTo>
                    <a:pt x="12212631" y="401743"/>
                  </a:lnTo>
                  <a:cubicBezTo>
                    <a:pt x="8696050" y="1669577"/>
                    <a:pt x="3274141" y="-472216"/>
                    <a:pt x="15523" y="160967"/>
                  </a:cubicBezTo>
                  <a:lnTo>
                    <a:pt x="18051" y="119938"/>
                  </a:lnTo>
                  <a:cubicBezTo>
                    <a:pt x="3276657" y="-513245"/>
                    <a:pt x="8698537" y="1628531"/>
                    <a:pt x="12215153" y="360807"/>
                  </a:cubicBezTo>
                  <a:close/>
                </a:path>
              </a:pathLst>
            </a:custGeom>
            <a:gradFill>
              <a:gsLst>
                <a:gs pos="36000">
                  <a:schemeClr val="bg2">
                    <a:alpha val="47000"/>
                    <a:lumMod val="0"/>
                    <a:lumOff val="100000"/>
                  </a:schemeClr>
                </a:gs>
                <a:gs pos="100000">
                  <a:schemeClr val="bg2">
                    <a:alpha val="82000"/>
                    <a:lumMod val="87000"/>
                    <a:lumOff val="13000"/>
                  </a:schemeClr>
                </a:gs>
              </a:gsLst>
              <a:path path="rect">
                <a:fillToRect l="100000" t="100000"/>
              </a:path>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sl-SI" noProof="0" dirty="0"/>
            </a:p>
          </p:txBody>
        </p:sp>
      </p:grpSp>
      <p:sp>
        <p:nvSpPr>
          <p:cNvPr id="2" name="Označba mesta za naslov 1"/>
          <p:cNvSpPr>
            <a:spLocks noGrp="1"/>
          </p:cNvSpPr>
          <p:nvPr>
            <p:ph type="title"/>
          </p:nvPr>
        </p:nvSpPr>
        <p:spPr>
          <a:xfrm>
            <a:off x="1293813" y="304800"/>
            <a:ext cx="9601200" cy="1219200"/>
          </a:xfrm>
          <a:prstGeom prst="rect">
            <a:avLst/>
          </a:prstGeom>
        </p:spPr>
        <p:txBody>
          <a:bodyPr vert="horz" lIns="91440" tIns="45720" rIns="91440" bIns="45720" rtlCol="0" anchor="b">
            <a:normAutofit/>
          </a:bodyPr>
          <a:lstStyle/>
          <a:p>
            <a:pPr rtl="0"/>
            <a:r>
              <a:rPr lang="sl-SI" noProof="0" dirty="0"/>
              <a:t>Kliknite, če želite urediti slog naslova matrice</a:t>
            </a:r>
          </a:p>
        </p:txBody>
      </p:sp>
      <p:sp>
        <p:nvSpPr>
          <p:cNvPr id="3" name="Označba mesta besedila 2"/>
          <p:cNvSpPr>
            <a:spLocks noGrp="1"/>
          </p:cNvSpPr>
          <p:nvPr>
            <p:ph type="body" idx="1"/>
          </p:nvPr>
        </p:nvSpPr>
        <p:spPr>
          <a:xfrm>
            <a:off x="1293814" y="1828801"/>
            <a:ext cx="9601198" cy="3962400"/>
          </a:xfrm>
          <a:prstGeom prst="rect">
            <a:avLst/>
          </a:prstGeom>
        </p:spPr>
        <p:txBody>
          <a:bodyPr vert="horz" lIns="91440" tIns="45720" rIns="91440" bIns="45720" rtlCol="0">
            <a:normAutofit/>
          </a:bodyPr>
          <a:lstStyle/>
          <a:p>
            <a:pPr lvl="0" rtl="0"/>
            <a:r>
              <a:rPr lang="sl-SI" noProof="0" dirty="0"/>
              <a:t>Uredite sloge besedila matrice</a:t>
            </a:r>
          </a:p>
          <a:p>
            <a:pPr lvl="1" rtl="0"/>
            <a:r>
              <a:rPr lang="sl-SI" noProof="0" dirty="0"/>
              <a:t>Druga raven</a:t>
            </a:r>
          </a:p>
          <a:p>
            <a:pPr lvl="2" rtl="0"/>
            <a:r>
              <a:rPr lang="sl-SI" noProof="0" dirty="0"/>
              <a:t>Tretja raven</a:t>
            </a:r>
          </a:p>
          <a:p>
            <a:pPr lvl="3" rtl="0"/>
            <a:r>
              <a:rPr lang="sl-SI" noProof="0" dirty="0"/>
              <a:t>Četrta raven</a:t>
            </a:r>
          </a:p>
          <a:p>
            <a:pPr lvl="4" rtl="0"/>
            <a:r>
              <a:rPr lang="sl-SI" noProof="0" dirty="0"/>
              <a:t>Peta raven</a:t>
            </a:r>
          </a:p>
        </p:txBody>
      </p:sp>
      <p:sp>
        <p:nvSpPr>
          <p:cNvPr id="5" name="Označba mesta za nogo 4"/>
          <p:cNvSpPr>
            <a:spLocks noGrp="1"/>
          </p:cNvSpPr>
          <p:nvPr>
            <p:ph type="ftr" sz="quarter" idx="3"/>
          </p:nvPr>
        </p:nvSpPr>
        <p:spPr>
          <a:xfrm>
            <a:off x="1299152" y="6400800"/>
            <a:ext cx="5954835" cy="276228"/>
          </a:xfrm>
          <a:prstGeom prst="rect">
            <a:avLst/>
          </a:prstGeom>
        </p:spPr>
        <p:txBody>
          <a:bodyPr vert="horz" lIns="91440" tIns="45720" rIns="91440" bIns="45720" rtlCol="0" anchor="ctr"/>
          <a:lstStyle>
            <a:lvl1pPr algn="l">
              <a:defRPr sz="1100" cap="all" baseline="0">
                <a:solidFill>
                  <a:schemeClr val="tx1"/>
                </a:solidFill>
              </a:defRPr>
            </a:lvl1pPr>
          </a:lstStyle>
          <a:p>
            <a:pPr rtl="0"/>
            <a:r>
              <a:rPr lang="sl-SI" noProof="0" dirty="0"/>
              <a:t>Dodajte nogo</a:t>
            </a:r>
          </a:p>
        </p:txBody>
      </p:sp>
      <p:sp>
        <p:nvSpPr>
          <p:cNvPr id="4" name="Označba mesta za datum 3"/>
          <p:cNvSpPr>
            <a:spLocks noGrp="1"/>
          </p:cNvSpPr>
          <p:nvPr>
            <p:ph type="dt" sz="half" idx="2"/>
          </p:nvPr>
        </p:nvSpPr>
        <p:spPr>
          <a:xfrm>
            <a:off x="7989510" y="6400800"/>
            <a:ext cx="1548660" cy="276228"/>
          </a:xfrm>
          <a:prstGeom prst="rect">
            <a:avLst/>
          </a:prstGeom>
        </p:spPr>
        <p:txBody>
          <a:bodyPr vert="horz" lIns="91440" tIns="45720" rIns="91440" bIns="45720" rtlCol="0" anchor="ctr"/>
          <a:lstStyle>
            <a:lvl1pPr algn="r">
              <a:defRPr sz="1100">
                <a:solidFill>
                  <a:schemeClr val="tx1"/>
                </a:solidFill>
              </a:defRPr>
            </a:lvl1pPr>
          </a:lstStyle>
          <a:p>
            <a:pPr rtl="0"/>
            <a:fld id="{CF334C9C-3B4D-4900-93D2-C19C583C529A}" type="datetime1">
              <a:rPr lang="sl-SI" noProof="0" smtClean="0"/>
              <a:t>27. 09. 2024</a:t>
            </a:fld>
            <a:endParaRPr lang="sl-SI" noProof="0" dirty="0"/>
          </a:p>
        </p:txBody>
      </p:sp>
      <p:sp>
        <p:nvSpPr>
          <p:cNvPr id="6" name="Označba mesta za številko diapozitiva 5"/>
          <p:cNvSpPr>
            <a:spLocks noGrp="1"/>
          </p:cNvSpPr>
          <p:nvPr>
            <p:ph type="sldNum" sz="quarter" idx="4"/>
          </p:nvPr>
        </p:nvSpPr>
        <p:spPr>
          <a:xfrm>
            <a:off x="9818310" y="6400800"/>
            <a:ext cx="1066802" cy="276228"/>
          </a:xfrm>
          <a:prstGeom prst="rect">
            <a:avLst/>
          </a:prstGeom>
        </p:spPr>
        <p:txBody>
          <a:bodyPr vert="horz" lIns="91440" tIns="45720" rIns="91440" bIns="45720" rtlCol="0" anchor="ctr"/>
          <a:lstStyle>
            <a:lvl1pPr algn="r">
              <a:defRPr sz="1100">
                <a:solidFill>
                  <a:schemeClr val="tx1"/>
                </a:solidFill>
              </a:defRPr>
            </a:lvl1pPr>
          </a:lstStyle>
          <a:p>
            <a:pPr rtl="0"/>
            <a:fld id="{CA8D9AD5-F248-4919-864A-CFD76CC027D6}" type="slidenum">
              <a:rPr lang="sl-SI" noProof="0" smtClean="0"/>
              <a:pPr/>
              <a:t>‹#›</a:t>
            </a:fld>
            <a:endParaRPr lang="sl-SI" noProof="0" dirty="0"/>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2" r:id="rId4"/>
    <p:sldLayoutId id="2147483653" r:id="rId5"/>
    <p:sldLayoutId id="2147483654" r:id="rId6"/>
    <p:sldLayoutId id="2147483655" r:id="rId7"/>
    <p:sldLayoutId id="2147483656" r:id="rId8"/>
    <p:sldLayoutId id="2147483663" r:id="rId9"/>
    <p:sldLayoutId id="2147483658" r:id="rId10"/>
    <p:sldLayoutId id="2147483659" r:id="rId11"/>
  </p:sldLayoutIdLst>
  <mc:AlternateContent xmlns:mc="http://schemas.openxmlformats.org/markup-compatibility/2006">
    <mc:Choice xmlns:p14="http://schemas.microsoft.com/office/powerpoint/2010/main" Requires="p14">
      <p:transition spd="slow" p14:dur="3400" advTm="8000">
        <p14:reveal/>
      </p:transition>
    </mc:Choice>
    <mc:Fallback>
      <p:transition spd="slow" advTm="8000">
        <p:fade/>
      </p:transition>
    </mc:Fallback>
  </mc:AlternateContent>
  <p:hf sldNum="0" hdr="0" ftr="0" dt="0"/>
  <p:txStyles>
    <p:titleStyle>
      <a:lvl1pPr marL="0" indent="0" algn="l" defTabSz="914400" rtl="0" eaLnBrk="1" latinLnBrk="0" hangingPunct="1">
        <a:lnSpc>
          <a:spcPct val="90000"/>
        </a:lnSpc>
        <a:spcBef>
          <a:spcPct val="0"/>
        </a:spcBef>
        <a:buFont typeface="Arial" pitchFamily="34" charset="0"/>
        <a:buNone/>
        <a:defRPr sz="4000" kern="1200">
          <a:solidFill>
            <a:schemeClr val="accent1"/>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800" kern="1200">
          <a:solidFill>
            <a:schemeClr val="tx1"/>
          </a:solidFill>
          <a:latin typeface="+mn-lt"/>
          <a:ea typeface="+mn-ea"/>
          <a:cs typeface="+mn-cs"/>
        </a:defRPr>
      </a:lvl1pPr>
      <a:lvl2pPr marL="731520" indent="-228600" algn="l" defTabSz="914400" rtl="0" eaLnBrk="1" latinLnBrk="0" hangingPunct="1">
        <a:lnSpc>
          <a:spcPct val="90000"/>
        </a:lnSpc>
        <a:spcBef>
          <a:spcPts val="600"/>
        </a:spcBef>
        <a:buSzPct val="80000"/>
        <a:buFont typeface="Arial" pitchFamily="34" charset="0"/>
        <a:buChar char="•"/>
        <a:defRPr sz="2400" kern="1200">
          <a:solidFill>
            <a:schemeClr val="tx1"/>
          </a:solidFill>
          <a:latin typeface="+mn-lt"/>
          <a:ea typeface="+mn-ea"/>
          <a:cs typeface="+mn-cs"/>
        </a:defRPr>
      </a:lvl2pPr>
      <a:lvl3pPr marL="1188720" indent="-228600" algn="l" defTabSz="914400" rtl="0" eaLnBrk="1" latinLnBrk="0" hangingPunct="1">
        <a:lnSpc>
          <a:spcPct val="90000"/>
        </a:lnSpc>
        <a:spcBef>
          <a:spcPts val="600"/>
        </a:spcBef>
        <a:buSzPct val="80000"/>
        <a:buFont typeface="Arial" pitchFamily="34" charset="0"/>
        <a:buChar char="•"/>
        <a:defRPr sz="2000" kern="1200">
          <a:solidFill>
            <a:schemeClr val="tx1"/>
          </a:solidFill>
          <a:latin typeface="+mn-lt"/>
          <a:ea typeface="+mn-ea"/>
          <a:cs typeface="+mn-cs"/>
        </a:defRPr>
      </a:lvl3pPr>
      <a:lvl4pPr marL="164592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4pPr>
      <a:lvl5pPr marL="210312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5pPr>
      <a:lvl6pPr marL="256032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6pPr>
      <a:lvl7pPr marL="3017520"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7pPr>
      <a:lvl8pPr marL="3474720"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8pPr>
      <a:lvl9pPr marL="3931920"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rtlCol="0"/>
          <a:lstStyle/>
          <a:p>
            <a:pPr rtl="0"/>
            <a:r>
              <a:rPr lang="sl-SI" dirty="0"/>
              <a:t>Želvice…. september</a:t>
            </a:r>
          </a:p>
        </p:txBody>
      </p:sp>
      <p:sp>
        <p:nvSpPr>
          <p:cNvPr id="4" name="Podnaslov 3"/>
          <p:cNvSpPr>
            <a:spLocks noGrp="1"/>
          </p:cNvSpPr>
          <p:nvPr>
            <p:ph type="subTitle" idx="1"/>
          </p:nvPr>
        </p:nvSpPr>
        <p:spPr/>
        <p:txBody>
          <a:bodyPr rtlCol="0"/>
          <a:lstStyle/>
          <a:p>
            <a:pPr rtl="0"/>
            <a:r>
              <a:rPr lang="sl-SI" dirty="0"/>
              <a:t>To sem jaz</a:t>
            </a:r>
          </a:p>
        </p:txBody>
      </p:sp>
      <p:pic>
        <p:nvPicPr>
          <p:cNvPr id="5" name="IL DIVO - Mama">
            <a:hlinkClick r:id="" action="ppaction://media"/>
            <a:extLst>
              <a:ext uri="{FF2B5EF4-FFF2-40B4-BE49-F238E27FC236}">
                <a16:creationId xmlns:a16="http://schemas.microsoft.com/office/drawing/2014/main" id="{B8DF6686-709B-99ED-995B-0DC71A1CF4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547177192"/>
      </p:ext>
    </p:extLst>
  </p:cSld>
  <p:clrMapOvr>
    <a:masterClrMapping/>
  </p:clrMapOvr>
  <mc:AlternateContent xmlns:mc="http://schemas.openxmlformats.org/markup-compatibility/2006">
    <mc:Choice xmlns:p14="http://schemas.microsoft.com/office/powerpoint/2010/main" Requires="p14">
      <p:transition spd="slow" p14:dur="3400" advTm="8000">
        <p14:reveal/>
      </p:transition>
    </mc:Choice>
    <mc:Fallback>
      <p:transition spd="slow"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7C4C07-6863-8FD3-855F-D5E40FE9D05D}"/>
              </a:ext>
            </a:extLst>
          </p:cNvPr>
          <p:cNvSpPr>
            <a:spLocks noGrp="1"/>
          </p:cNvSpPr>
          <p:nvPr>
            <p:ph type="title"/>
          </p:nvPr>
        </p:nvSpPr>
        <p:spPr>
          <a:xfrm>
            <a:off x="489141" y="304800"/>
            <a:ext cx="9601200" cy="1706880"/>
          </a:xfrm>
        </p:spPr>
        <p:txBody>
          <a:bodyPr>
            <a:normAutofit fontScale="90000"/>
          </a:bodyPr>
          <a:lstStyle/>
          <a:p>
            <a:r>
              <a:rPr lang="sl-SI" b="0" i="0" dirty="0">
                <a:solidFill>
                  <a:srgbClr val="C00000"/>
                </a:solidFill>
                <a:effectLst/>
                <a:latin typeface="Algerian" panose="04020705040A02060702" pitchFamily="82" charset="0"/>
              </a:rPr>
              <a:t>“V vrtcu otroci ne rastejo le v višino,</a:t>
            </a:r>
            <a:br>
              <a:rPr lang="sl-SI" dirty="0">
                <a:solidFill>
                  <a:srgbClr val="C00000"/>
                </a:solidFill>
                <a:latin typeface="Algerian" panose="04020705040A02060702" pitchFamily="82" charset="0"/>
              </a:rPr>
            </a:br>
            <a:r>
              <a:rPr lang="sl-SI" b="0" i="0" dirty="0">
                <a:solidFill>
                  <a:srgbClr val="C00000"/>
                </a:solidFill>
                <a:effectLst/>
                <a:latin typeface="Algerian" panose="04020705040A02060702" pitchFamily="82" charset="0"/>
              </a:rPr>
              <a:t>ampak tudi v znanju, prijateljstvu in čudežih</a:t>
            </a:r>
            <a:r>
              <a:rPr lang="sl-SI" b="0" i="0" dirty="0">
                <a:solidFill>
                  <a:srgbClr val="C00000"/>
                </a:solidFill>
                <a:effectLst/>
                <a:latin typeface="Lato" panose="020F0502020204030203" pitchFamily="34" charset="0"/>
              </a:rPr>
              <a:t>.“     </a:t>
            </a:r>
            <a:endParaRPr lang="sl-SI" dirty="0">
              <a:solidFill>
                <a:srgbClr val="C00000"/>
              </a:solidFill>
            </a:endParaRPr>
          </a:p>
        </p:txBody>
      </p:sp>
      <p:pic>
        <p:nvPicPr>
          <p:cNvPr id="4" name="Slika 3" descr="Slika, ki vsebuje besede oblačila, oseba, na prostem, trava&#10;&#10;Opis je samodejno ustvarjen">
            <a:extLst>
              <a:ext uri="{FF2B5EF4-FFF2-40B4-BE49-F238E27FC236}">
                <a16:creationId xmlns:a16="http://schemas.microsoft.com/office/drawing/2014/main" id="{4E0F03BE-3960-3DDB-0BC7-C6967A313C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2343" y="1694354"/>
            <a:ext cx="6478461" cy="4858846"/>
          </a:xfrm>
          <a:prstGeom prst="rect">
            <a:avLst/>
          </a:prstGeom>
          <a:ln>
            <a:noFill/>
          </a:ln>
          <a:effectLst>
            <a:softEdge rad="112500"/>
          </a:effectLst>
        </p:spPr>
      </p:pic>
    </p:spTree>
    <p:extLst>
      <p:ext uri="{BB962C8B-B14F-4D97-AF65-F5344CB8AC3E}">
        <p14:creationId xmlns:p14="http://schemas.microsoft.com/office/powerpoint/2010/main" val="319894218"/>
      </p:ext>
    </p:extLst>
  </p:cSld>
  <p:clrMapOvr>
    <a:masterClrMapping/>
  </p:clrMapOvr>
  <mc:AlternateContent xmlns:mc="http://schemas.openxmlformats.org/markup-compatibility/2006">
    <mc:Choice xmlns:p14="http://schemas.microsoft.com/office/powerpoint/2010/main" Requires="p14">
      <p:transition spd="slow" p14:dur="3400" advTm="8000">
        <p14:reveal/>
      </p:transition>
    </mc:Choice>
    <mc:Fallback>
      <p:transition spd="slow" advTm="8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E8B671D-4E1D-E251-2466-2B8EC3C8C87F}"/>
              </a:ext>
            </a:extLst>
          </p:cNvPr>
          <p:cNvSpPr>
            <a:spLocks noGrp="1"/>
          </p:cNvSpPr>
          <p:nvPr>
            <p:ph type="ctrTitle"/>
          </p:nvPr>
        </p:nvSpPr>
        <p:spPr/>
        <p:txBody>
          <a:bodyPr/>
          <a:lstStyle/>
          <a:p>
            <a:r>
              <a:rPr lang="sl-SI" dirty="0"/>
              <a:t>Hvala za zaupanje</a:t>
            </a:r>
          </a:p>
        </p:txBody>
      </p:sp>
      <p:sp>
        <p:nvSpPr>
          <p:cNvPr id="3" name="Podnaslov 2">
            <a:extLst>
              <a:ext uri="{FF2B5EF4-FFF2-40B4-BE49-F238E27FC236}">
                <a16:creationId xmlns:a16="http://schemas.microsoft.com/office/drawing/2014/main" id="{E59DEBA2-C622-4DD9-E1BD-4BEDD49A822B}"/>
              </a:ext>
            </a:extLst>
          </p:cNvPr>
          <p:cNvSpPr>
            <a:spLocks noGrp="1"/>
          </p:cNvSpPr>
          <p:nvPr>
            <p:ph type="subTitle" idx="1"/>
          </p:nvPr>
        </p:nvSpPr>
        <p:spPr/>
        <p:txBody>
          <a:bodyPr/>
          <a:lstStyle/>
          <a:p>
            <a:r>
              <a:rPr lang="sl-SI" dirty="0"/>
              <a:t>Vaši otroci, Romana in Sabina</a:t>
            </a:r>
          </a:p>
        </p:txBody>
      </p:sp>
    </p:spTree>
    <p:extLst>
      <p:ext uri="{BB962C8B-B14F-4D97-AF65-F5344CB8AC3E}">
        <p14:creationId xmlns:p14="http://schemas.microsoft.com/office/powerpoint/2010/main" val="4228565068"/>
      </p:ext>
    </p:extLst>
  </p:cSld>
  <p:clrMapOvr>
    <a:masterClrMapping/>
  </p:clrMapOvr>
  <mc:AlternateContent xmlns:mc="http://schemas.openxmlformats.org/markup-compatibility/2006">
    <mc:Choice xmlns:p14="http://schemas.microsoft.com/office/powerpoint/2010/main" Requires="p14">
      <p:transition spd="slow" p14:dur="3400" advTm="8000">
        <p14:reveal/>
      </p:transition>
    </mc:Choice>
    <mc:Fallback>
      <p:transition spd="slow" advTm="8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Naslov 12"/>
          <p:cNvSpPr>
            <a:spLocks noGrp="1"/>
          </p:cNvSpPr>
          <p:nvPr>
            <p:ph type="title"/>
          </p:nvPr>
        </p:nvSpPr>
        <p:spPr/>
        <p:txBody>
          <a:bodyPr rtlCol="0">
            <a:normAutofit/>
          </a:bodyPr>
          <a:lstStyle/>
          <a:p>
            <a:pPr rtl="0"/>
            <a:r>
              <a:rPr lang="sl-SI" sz="3600" b="0" i="0" dirty="0">
                <a:effectLst/>
                <a:latin typeface="+mn-lt"/>
              </a:rPr>
              <a:t>“Vrtec je kraj, kjer se začne magija otroštva,</a:t>
            </a:r>
            <a:br>
              <a:rPr lang="sl-SI" sz="3600" dirty="0">
                <a:latin typeface="+mn-lt"/>
              </a:rPr>
            </a:br>
            <a:r>
              <a:rPr lang="sl-SI" sz="3600" b="0" i="0" dirty="0">
                <a:effectLst/>
                <a:latin typeface="+mn-lt"/>
              </a:rPr>
              <a:t>kjer domišljija in učenje rokujeta roko v roki.”</a:t>
            </a:r>
            <a:endParaRPr lang="sl-SI" sz="3600" dirty="0">
              <a:latin typeface="+mn-lt"/>
            </a:endParaRPr>
          </a:p>
        </p:txBody>
      </p:sp>
      <p:sp>
        <p:nvSpPr>
          <p:cNvPr id="14" name="Označba mesta za vsebino 13"/>
          <p:cNvSpPr>
            <a:spLocks noGrp="1"/>
          </p:cNvSpPr>
          <p:nvPr>
            <p:ph idx="1"/>
          </p:nvPr>
        </p:nvSpPr>
        <p:spPr>
          <a:xfrm>
            <a:off x="1293814" y="2852927"/>
            <a:ext cx="5006402" cy="2938273"/>
          </a:xfrm>
        </p:spPr>
        <p:txBody>
          <a:bodyPr rtlCol="0"/>
          <a:lstStyle/>
          <a:p>
            <a:pPr rtl="0"/>
            <a:r>
              <a:rPr lang="sl-SI" dirty="0">
                <a:solidFill>
                  <a:schemeClr val="accent3"/>
                </a:solidFill>
                <a:latin typeface="Alasassy Caps" pitchFamily="2" charset="0"/>
              </a:rPr>
              <a:t>Novi prostori, novi ljudje, pravila, začetne solzice in strah. Počasi smo si začeli zaupati, pridobivati pripadnost drug drugemu in odprli roke v objem </a:t>
            </a:r>
          </a:p>
        </p:txBody>
      </p:sp>
      <p:pic>
        <p:nvPicPr>
          <p:cNvPr id="5" name="Slika 4" descr="Slika, ki vsebuje besede oblačila, ravnovesje, oseba, sklep&#10;&#10;Opis je samodejno ustvarjen">
            <a:extLst>
              <a:ext uri="{FF2B5EF4-FFF2-40B4-BE49-F238E27FC236}">
                <a16:creationId xmlns:a16="http://schemas.microsoft.com/office/drawing/2014/main" id="{A6197B76-7675-C4DE-3ADA-A06D2386E4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991134" y="1848904"/>
            <a:ext cx="4824401" cy="4206239"/>
          </a:xfrm>
          <a:prstGeom prst="rect">
            <a:avLst/>
          </a:prstGeom>
          <a:ln>
            <a:noFill/>
          </a:ln>
          <a:effectLst>
            <a:softEdge rad="112500"/>
          </a:effectLst>
        </p:spPr>
      </p:pic>
    </p:spTree>
    <p:extLst>
      <p:ext uri="{BB962C8B-B14F-4D97-AF65-F5344CB8AC3E}">
        <p14:creationId xmlns:p14="http://schemas.microsoft.com/office/powerpoint/2010/main" val="478088458"/>
      </p:ext>
    </p:extLst>
  </p:cSld>
  <p:clrMapOvr>
    <a:masterClrMapping/>
  </p:clrMapOvr>
  <mc:AlternateContent xmlns:mc="http://schemas.openxmlformats.org/markup-compatibility/2006">
    <mc:Choice xmlns:p14="http://schemas.microsoft.com/office/powerpoint/2010/main" Requires="p14">
      <p:transition spd="slow" p14:dur="3400" advTm="8000">
        <p14:reveal/>
      </p:transition>
    </mc:Choice>
    <mc:Fallback>
      <p:transition spd="slow" advTm="8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7900416" y="1746504"/>
            <a:ext cx="3968496" cy="3218688"/>
          </a:xfrm>
        </p:spPr>
        <p:txBody>
          <a:bodyPr rtlCol="0">
            <a:normAutofit/>
          </a:bodyPr>
          <a:lstStyle/>
          <a:p>
            <a:pPr rtl="0"/>
            <a:r>
              <a:rPr lang="sl-SI" sz="2000" dirty="0"/>
              <a:t>To sem jaz, velik ali majhen? Sem fantek ali deklica? Kakšne lase imam? Kaj imam rad, česa ne maram?</a:t>
            </a:r>
            <a:br>
              <a:rPr lang="sl-SI" sz="2000" dirty="0"/>
            </a:br>
            <a:r>
              <a:rPr lang="sl-SI" sz="2000" dirty="0"/>
              <a:t> Kaj je to višina? Koliko tehtam? </a:t>
            </a:r>
            <a:br>
              <a:rPr lang="sl-SI" sz="2000" dirty="0"/>
            </a:br>
            <a:br>
              <a:rPr lang="sl-SI" sz="2000" dirty="0"/>
            </a:br>
            <a:r>
              <a:rPr lang="sl-SI" sz="2000" dirty="0"/>
              <a:t>Želvice smo spoznavale sebe, pri tem pa uporabljali matematične izraze, uporabljali različne materiale in sredstva ter dojemali nasprotja.</a:t>
            </a:r>
            <a:br>
              <a:rPr lang="sl-SI" sz="2000" dirty="0"/>
            </a:br>
            <a:endParaRPr lang="sl-SI" sz="2000" dirty="0"/>
          </a:p>
        </p:txBody>
      </p:sp>
      <p:pic>
        <p:nvPicPr>
          <p:cNvPr id="5" name="Označba mesta za sliko 4" descr="Malček in deklica se držita za roke na plaži"/>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17" r="17"/>
          <a:stretch>
            <a:fillRect/>
          </a:stretch>
        </p:blipFill>
        <p:spPr/>
      </p:pic>
      <p:sp>
        <p:nvSpPr>
          <p:cNvPr id="4" name="Označba mesta besedila 3"/>
          <p:cNvSpPr>
            <a:spLocks noGrp="1"/>
          </p:cNvSpPr>
          <p:nvPr>
            <p:ph type="body" sz="half" idx="2"/>
          </p:nvPr>
        </p:nvSpPr>
        <p:spPr>
          <a:xfrm>
            <a:off x="7900416" y="238715"/>
            <a:ext cx="3681824" cy="2714798"/>
          </a:xfrm>
        </p:spPr>
        <p:txBody>
          <a:bodyPr rtlCol="0"/>
          <a:lstStyle/>
          <a:p>
            <a:pPr rtl="0"/>
            <a:r>
              <a:rPr lang="sl-SI" dirty="0"/>
              <a:t>                                                        </a:t>
            </a:r>
          </a:p>
        </p:txBody>
      </p:sp>
      <p:pic>
        <p:nvPicPr>
          <p:cNvPr id="10" name="Slika 9" descr="Slika, ki vsebuje besede otroška umetnost, risanje, oseba, prst&#10;&#10;Opis je samodejno ustvarjen">
            <a:extLst>
              <a:ext uri="{FF2B5EF4-FFF2-40B4-BE49-F238E27FC236}">
                <a16:creationId xmlns:a16="http://schemas.microsoft.com/office/drawing/2014/main" id="{4D694850-3D5D-2B75-3CCD-9857778F1C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889717" y="750566"/>
            <a:ext cx="6004510" cy="4503383"/>
          </a:xfrm>
          <a:prstGeom prst="rect">
            <a:avLst/>
          </a:prstGeom>
        </p:spPr>
      </p:pic>
      <p:pic>
        <p:nvPicPr>
          <p:cNvPr id="12" name="Slika 11" descr="Slika, ki vsebuje besede risanje, otroška umetnost, oseba, skica&#10;&#10;Opis je samodejno ustvarjen">
            <a:extLst>
              <a:ext uri="{FF2B5EF4-FFF2-40B4-BE49-F238E27FC236}">
                <a16:creationId xmlns:a16="http://schemas.microsoft.com/office/drawing/2014/main" id="{21F83E99-E8C5-F0D3-4F5A-2D7591865B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794421" y="1039453"/>
            <a:ext cx="5552488" cy="4164366"/>
          </a:xfrm>
          <a:prstGeom prst="rect">
            <a:avLst/>
          </a:prstGeom>
        </p:spPr>
      </p:pic>
    </p:spTree>
    <p:extLst>
      <p:ext uri="{BB962C8B-B14F-4D97-AF65-F5344CB8AC3E}">
        <p14:creationId xmlns:p14="http://schemas.microsoft.com/office/powerpoint/2010/main" val="4018675115"/>
      </p:ext>
    </p:extLst>
  </p:cSld>
  <p:clrMapOvr>
    <a:masterClrMapping/>
  </p:clrMapOvr>
  <mc:AlternateContent xmlns:mc="http://schemas.openxmlformats.org/markup-compatibility/2006">
    <mc:Choice xmlns:p14="http://schemas.microsoft.com/office/powerpoint/2010/main" Requires="p14">
      <p:transition spd="slow" p14:dur="3400" advTm="8000">
        <p14:reveal/>
      </p:transition>
    </mc:Choice>
    <mc:Fallback>
      <p:transition spd="slow" advTm="8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normAutofit fontScale="90000"/>
          </a:bodyPr>
          <a:lstStyle/>
          <a:p>
            <a:pPr rtl="0"/>
            <a:r>
              <a:rPr lang="sl-SI" sz="2800" dirty="0"/>
              <a:t>Naši prvi koraki in vključevanje v promet. Učili smo se hoje v parih in v koloni. Kako biti pozoren na sprehodu ob cesti, kako varno prečkati cesto in predvsem biti pozoren drug na drugega. Najlepše pa je, če pot pelje do igrišča.</a:t>
            </a:r>
          </a:p>
        </p:txBody>
      </p:sp>
      <p:pic>
        <p:nvPicPr>
          <p:cNvPr id="4" name="Označba mesta vsebine 3" descr="Slika, ki vsebuje besede na prostem, rastlina, drevo, oblačila&#10;&#10;Opis je samodejno ustvarjen">
            <a:extLst>
              <a:ext uri="{FF2B5EF4-FFF2-40B4-BE49-F238E27FC236}">
                <a16:creationId xmlns:a16="http://schemas.microsoft.com/office/drawing/2014/main" id="{5FD44B8E-8DEF-4B3B-5AEE-1DAF674D2158}"/>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6138860" y="1158874"/>
            <a:ext cx="6223001" cy="4667251"/>
          </a:xfrm>
        </p:spPr>
      </p:pic>
      <p:sp>
        <p:nvSpPr>
          <p:cNvPr id="6" name="Označba mesta za besedilo 5"/>
          <p:cNvSpPr>
            <a:spLocks noGrp="1"/>
          </p:cNvSpPr>
          <p:nvPr>
            <p:ph type="body" sz="half" idx="2"/>
          </p:nvPr>
        </p:nvSpPr>
        <p:spPr/>
        <p:txBody>
          <a:bodyPr rtlCol="0"/>
          <a:lstStyle/>
          <a:p>
            <a:pPr rtl="0"/>
            <a:endParaRPr lang="sl-SI" dirty="0"/>
          </a:p>
        </p:txBody>
      </p:sp>
      <p:pic>
        <p:nvPicPr>
          <p:cNvPr id="8" name="Slika 7" descr="Slika, ki vsebuje besede na prostem, drevo, tla, otroško igrišče&#10;&#10;Opis je samodejno ustvarjen">
            <a:extLst>
              <a:ext uri="{FF2B5EF4-FFF2-40B4-BE49-F238E27FC236}">
                <a16:creationId xmlns:a16="http://schemas.microsoft.com/office/drawing/2014/main" id="{BA65CD07-8A6F-D4A5-1A06-6B3B878976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012" y="3358621"/>
            <a:ext cx="5487987" cy="3377704"/>
          </a:xfrm>
          <a:prstGeom prst="rect">
            <a:avLst/>
          </a:prstGeom>
        </p:spPr>
      </p:pic>
    </p:spTree>
    <p:extLst>
      <p:ext uri="{BB962C8B-B14F-4D97-AF65-F5344CB8AC3E}">
        <p14:creationId xmlns:p14="http://schemas.microsoft.com/office/powerpoint/2010/main" val="1582420068"/>
      </p:ext>
    </p:extLst>
  </p:cSld>
  <p:clrMapOvr>
    <a:masterClrMapping/>
  </p:clrMapOvr>
  <mc:AlternateContent xmlns:mc="http://schemas.openxmlformats.org/markup-compatibility/2006">
    <mc:Choice xmlns:p14="http://schemas.microsoft.com/office/powerpoint/2010/main" Requires="p14">
      <p:transition spd="slow" p14:dur="3400" advTm="8000">
        <p14:reveal/>
      </p:transition>
    </mc:Choice>
    <mc:Fallback>
      <p:transition spd="slow" advTm="8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5FB3FF2-2AD6-E2CE-3A50-39AA64384E2E}"/>
              </a:ext>
            </a:extLst>
          </p:cNvPr>
          <p:cNvSpPr>
            <a:spLocks noGrp="1"/>
          </p:cNvSpPr>
          <p:nvPr>
            <p:ph type="ctrTitle"/>
          </p:nvPr>
        </p:nvSpPr>
        <p:spPr/>
        <p:txBody>
          <a:bodyPr>
            <a:normAutofit/>
          </a:bodyPr>
          <a:lstStyle/>
          <a:p>
            <a:r>
              <a:rPr lang="sl-SI" sz="4400" b="0" i="0" dirty="0">
                <a:solidFill>
                  <a:srgbClr val="666666"/>
                </a:solidFill>
                <a:effectLst/>
                <a:latin typeface="Lato" panose="020F0502020204030203" pitchFamily="34" charset="0"/>
              </a:rPr>
              <a:t>“Majhne nogice, velike sanje.</a:t>
            </a:r>
            <a:br>
              <a:rPr lang="sl-SI" sz="4400" dirty="0"/>
            </a:br>
            <a:r>
              <a:rPr lang="sl-SI" sz="4400" b="0" i="0" dirty="0">
                <a:solidFill>
                  <a:srgbClr val="666666"/>
                </a:solidFill>
                <a:effectLst/>
                <a:latin typeface="Lato" panose="020F0502020204030203" pitchFamily="34" charset="0"/>
              </a:rPr>
              <a:t>V vrtcu se začne naša potovanje.”</a:t>
            </a:r>
            <a:endParaRPr lang="sl-SI" sz="4400" dirty="0"/>
          </a:p>
        </p:txBody>
      </p:sp>
      <p:sp>
        <p:nvSpPr>
          <p:cNvPr id="3" name="Podnaslov 2">
            <a:extLst>
              <a:ext uri="{FF2B5EF4-FFF2-40B4-BE49-F238E27FC236}">
                <a16:creationId xmlns:a16="http://schemas.microsoft.com/office/drawing/2014/main" id="{1F8DA6A9-7D84-D93D-8543-B8DADD5B4982}"/>
              </a:ext>
            </a:extLst>
          </p:cNvPr>
          <p:cNvSpPr>
            <a:spLocks noGrp="1"/>
          </p:cNvSpPr>
          <p:nvPr>
            <p:ph type="subTitle" idx="1"/>
          </p:nvPr>
        </p:nvSpPr>
        <p:spPr/>
        <p:txBody>
          <a:bodyPr>
            <a:normAutofit/>
          </a:bodyPr>
          <a:lstStyle/>
          <a:p>
            <a:r>
              <a:rPr lang="sl-SI" dirty="0">
                <a:solidFill>
                  <a:srgbClr val="7030A0"/>
                </a:solidFill>
              </a:rPr>
              <a:t>Tudi ko dežuje poskrbimo, da se razmigamo. Plezanje, plazenje, vaje za ravnotežje, hoja po gredi, spretnosti z žogo…</a:t>
            </a:r>
          </a:p>
        </p:txBody>
      </p:sp>
    </p:spTree>
    <p:extLst>
      <p:ext uri="{BB962C8B-B14F-4D97-AF65-F5344CB8AC3E}">
        <p14:creationId xmlns:p14="http://schemas.microsoft.com/office/powerpoint/2010/main" val="3249889890"/>
      </p:ext>
    </p:extLst>
  </p:cSld>
  <p:clrMapOvr>
    <a:masterClrMapping/>
  </p:clrMapOvr>
  <mc:AlternateContent xmlns:mc="http://schemas.openxmlformats.org/markup-compatibility/2006">
    <mc:Choice xmlns:p14="http://schemas.microsoft.com/office/powerpoint/2010/main" Requires="p14">
      <p:transition spd="slow" p14:dur="3400" advTm="8000">
        <p14:reveal/>
      </p:transition>
    </mc:Choice>
    <mc:Fallback>
      <p:transition spd="slow" advTm="8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descr="Slika, ki vsebuje besede zaprt prostor, zid, oblačila, obutev&#10;&#10;Opis je samodejno ustvarjen">
            <a:extLst>
              <a:ext uri="{FF2B5EF4-FFF2-40B4-BE49-F238E27FC236}">
                <a16:creationId xmlns:a16="http://schemas.microsoft.com/office/drawing/2014/main" id="{B1B2BC21-EE6A-9EDB-8099-A623E11145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43391" y="867640"/>
            <a:ext cx="6479309" cy="4859482"/>
          </a:xfrm>
          <a:prstGeom prst="rect">
            <a:avLst/>
          </a:prstGeom>
          <a:ln>
            <a:noFill/>
          </a:ln>
          <a:effectLst>
            <a:softEdge rad="112500"/>
          </a:effectLst>
        </p:spPr>
      </p:pic>
      <p:pic>
        <p:nvPicPr>
          <p:cNvPr id="5" name="Slika 4" descr="Slika, ki vsebuje besede zaprt prostor, zid, hiša, igrača&#10;&#10;Opis je samodejno ustvarjen">
            <a:extLst>
              <a:ext uri="{FF2B5EF4-FFF2-40B4-BE49-F238E27FC236}">
                <a16:creationId xmlns:a16="http://schemas.microsoft.com/office/drawing/2014/main" id="{D368081E-C3CA-8610-7F9D-DC4E2F46C1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310055" y="615950"/>
            <a:ext cx="4927600" cy="3695700"/>
          </a:xfrm>
          <a:prstGeom prst="rect">
            <a:avLst/>
          </a:prstGeom>
          <a:ln>
            <a:noFill/>
          </a:ln>
          <a:effectLst>
            <a:softEdge rad="112500"/>
          </a:effectLst>
        </p:spPr>
      </p:pic>
      <p:pic>
        <p:nvPicPr>
          <p:cNvPr id="7" name="Slika 6" descr="Slika, ki vsebuje besede oblačila, igra, zid, žoga&#10;&#10;Opis je samodejno ustvarjen">
            <a:extLst>
              <a:ext uri="{FF2B5EF4-FFF2-40B4-BE49-F238E27FC236}">
                <a16:creationId xmlns:a16="http://schemas.microsoft.com/office/drawing/2014/main" id="{83E47508-03BD-05C9-1D84-82E902F7FE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809759" y="540904"/>
            <a:ext cx="3865418" cy="2899064"/>
          </a:xfrm>
          <a:prstGeom prst="rect">
            <a:avLst/>
          </a:prstGeom>
          <a:ln>
            <a:noFill/>
          </a:ln>
          <a:effectLst>
            <a:softEdge rad="112500"/>
          </a:effectLst>
        </p:spPr>
      </p:pic>
      <p:pic>
        <p:nvPicPr>
          <p:cNvPr id="9" name="Slika 8" descr="Slika, ki vsebuje besede oblačila, malček, oseba, igra&#10;&#10;Opis je samodejno ustvarjen">
            <a:extLst>
              <a:ext uri="{FF2B5EF4-FFF2-40B4-BE49-F238E27FC236}">
                <a16:creationId xmlns:a16="http://schemas.microsoft.com/office/drawing/2014/main" id="{695A27DC-120A-77FF-AAC8-19595FAA26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763314" y="3132765"/>
            <a:ext cx="4021461" cy="3016096"/>
          </a:xfrm>
          <a:prstGeom prst="rect">
            <a:avLst/>
          </a:prstGeom>
          <a:ln>
            <a:noFill/>
          </a:ln>
          <a:effectLst>
            <a:softEdge rad="112500"/>
          </a:effectLst>
        </p:spPr>
      </p:pic>
    </p:spTree>
    <p:extLst>
      <p:ext uri="{BB962C8B-B14F-4D97-AF65-F5344CB8AC3E}">
        <p14:creationId xmlns:p14="http://schemas.microsoft.com/office/powerpoint/2010/main" val="1907766338"/>
      </p:ext>
    </p:extLst>
  </p:cSld>
  <p:clrMapOvr>
    <a:masterClrMapping/>
  </p:clrMapOvr>
  <mc:AlternateContent xmlns:mc="http://schemas.openxmlformats.org/markup-compatibility/2006">
    <mc:Choice xmlns:p14="http://schemas.microsoft.com/office/powerpoint/2010/main" Requires="p14">
      <p:transition spd="slow" p14:dur="3400" advTm="8000">
        <p14:reveal/>
      </p:transition>
    </mc:Choice>
    <mc:Fallback>
      <p:transition spd="slow" advTm="8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6F8961F-A287-C275-5E65-428A6D63D509}"/>
              </a:ext>
            </a:extLst>
          </p:cNvPr>
          <p:cNvSpPr>
            <a:spLocks noGrp="1"/>
          </p:cNvSpPr>
          <p:nvPr>
            <p:ph type="title"/>
          </p:nvPr>
        </p:nvSpPr>
        <p:spPr>
          <a:xfrm>
            <a:off x="1293813" y="304800"/>
            <a:ext cx="9601200" cy="637032"/>
          </a:xfrm>
        </p:spPr>
        <p:txBody>
          <a:bodyPr>
            <a:normAutofit fontScale="90000"/>
          </a:bodyPr>
          <a:lstStyle/>
          <a:p>
            <a:br>
              <a:rPr lang="sl-SI" dirty="0"/>
            </a:br>
            <a:r>
              <a:rPr lang="sl-SI" b="0" i="0" dirty="0">
                <a:solidFill>
                  <a:schemeClr val="accent1">
                    <a:lumMod val="60000"/>
                    <a:lumOff val="40000"/>
                  </a:schemeClr>
                </a:solidFill>
                <a:effectLst/>
                <a:latin typeface="Lato" panose="020F0502020204030203" pitchFamily="34" charset="0"/>
              </a:rPr>
              <a:t>“</a:t>
            </a:r>
            <a:r>
              <a:rPr lang="sl-SI" b="0" i="0" dirty="0">
                <a:solidFill>
                  <a:schemeClr val="accent1">
                    <a:lumMod val="60000"/>
                    <a:lumOff val="40000"/>
                  </a:schemeClr>
                </a:solidFill>
                <a:effectLst/>
                <a:latin typeface="Alasassy Caps" pitchFamily="2" charset="0"/>
                <a:cs typeface="IrisUPC" panose="020B0502040204020203" pitchFamily="34" charset="-34"/>
              </a:rPr>
              <a:t>V vrtcu se začne pot odkrivanja sebe in sveta okoli nas.</a:t>
            </a:r>
            <a:endParaRPr lang="sl-SI" dirty="0">
              <a:solidFill>
                <a:schemeClr val="accent1">
                  <a:lumMod val="60000"/>
                  <a:lumOff val="40000"/>
                </a:schemeClr>
              </a:solidFill>
              <a:latin typeface="Alasassy Caps" pitchFamily="2" charset="0"/>
              <a:cs typeface="IrisUPC" panose="020B0502040204020203" pitchFamily="34" charset="-34"/>
            </a:endParaRPr>
          </a:p>
        </p:txBody>
      </p:sp>
      <p:pic>
        <p:nvPicPr>
          <p:cNvPr id="5" name="Označba mesta vsebine 4" descr="Slika, ki vsebuje besede trava, oseba, na prostem, oblačila&#10;&#10;Opis je samodejno ustvarjen">
            <a:extLst>
              <a:ext uri="{FF2B5EF4-FFF2-40B4-BE49-F238E27FC236}">
                <a16:creationId xmlns:a16="http://schemas.microsoft.com/office/drawing/2014/main" id="{8262724D-8477-71E2-2F0E-7B7BD909D34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338714" y="1603663"/>
            <a:ext cx="3962400" cy="2971800"/>
          </a:xfrm>
        </p:spPr>
      </p:pic>
      <p:pic>
        <p:nvPicPr>
          <p:cNvPr id="7" name="Slika 6" descr="Slika, ki vsebuje besede trava, na prostem, oseba, oblačila&#10;&#10;Opis je samodejno ustvarjen">
            <a:extLst>
              <a:ext uri="{FF2B5EF4-FFF2-40B4-BE49-F238E27FC236}">
                <a16:creationId xmlns:a16="http://schemas.microsoft.com/office/drawing/2014/main" id="{8DE42332-EE61-F61F-AF5C-54F357E7F0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819495" y="1789449"/>
            <a:ext cx="5448685" cy="4086514"/>
          </a:xfrm>
          <a:prstGeom prst="rect">
            <a:avLst/>
          </a:prstGeom>
        </p:spPr>
      </p:pic>
      <p:pic>
        <p:nvPicPr>
          <p:cNvPr id="9" name="Slika 8" descr="Slika, ki vsebuje besede na prostem, drevo, pohodništvo, oseba&#10;&#10;Opis je samodejno ustvarjen">
            <a:extLst>
              <a:ext uri="{FF2B5EF4-FFF2-40B4-BE49-F238E27FC236}">
                <a16:creationId xmlns:a16="http://schemas.microsoft.com/office/drawing/2014/main" id="{4FD06EAD-C1EB-84DC-100A-A623AD6E85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9289" y="1262688"/>
            <a:ext cx="3855027" cy="5140036"/>
          </a:xfrm>
          <a:prstGeom prst="rect">
            <a:avLst/>
          </a:prstGeom>
        </p:spPr>
      </p:pic>
    </p:spTree>
    <p:extLst>
      <p:ext uri="{BB962C8B-B14F-4D97-AF65-F5344CB8AC3E}">
        <p14:creationId xmlns:p14="http://schemas.microsoft.com/office/powerpoint/2010/main" val="2944885518"/>
      </p:ext>
    </p:extLst>
  </p:cSld>
  <p:clrMapOvr>
    <a:masterClrMapping/>
  </p:clrMapOvr>
  <mc:AlternateContent xmlns:mc="http://schemas.openxmlformats.org/markup-compatibility/2006">
    <mc:Choice xmlns:p14="http://schemas.microsoft.com/office/powerpoint/2010/main" Requires="p14">
      <p:transition spd="slow" p14:dur="3400" advTm="8000">
        <p14:reveal/>
      </p:transition>
    </mc:Choice>
    <mc:Fallback>
      <p:transition spd="slow" advTm="8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5AC9019-C1FD-2647-B3B3-9F51DEC2BE82}"/>
              </a:ext>
            </a:extLst>
          </p:cNvPr>
          <p:cNvSpPr>
            <a:spLocks noGrp="1"/>
          </p:cNvSpPr>
          <p:nvPr>
            <p:ph type="title"/>
          </p:nvPr>
        </p:nvSpPr>
        <p:spPr>
          <a:xfrm>
            <a:off x="224557" y="304800"/>
            <a:ext cx="10670456" cy="1219200"/>
          </a:xfrm>
        </p:spPr>
        <p:txBody>
          <a:bodyPr/>
          <a:lstStyle/>
          <a:p>
            <a:r>
              <a:rPr lang="sl-SI" b="0" i="0" dirty="0">
                <a:solidFill>
                  <a:srgbClr val="00B050"/>
                </a:solidFill>
                <a:effectLst/>
                <a:latin typeface="Alasassy Caps" pitchFamily="2" charset="0"/>
              </a:rPr>
              <a:t>“V vrtcu so sanje še vedno žive,</a:t>
            </a:r>
            <a:br>
              <a:rPr lang="sl-SI" dirty="0">
                <a:solidFill>
                  <a:srgbClr val="00B050"/>
                </a:solidFill>
                <a:latin typeface="Alasassy Caps" pitchFamily="2" charset="0"/>
              </a:rPr>
            </a:br>
            <a:r>
              <a:rPr lang="sl-SI" b="0" i="0" dirty="0">
                <a:solidFill>
                  <a:srgbClr val="00B050"/>
                </a:solidFill>
                <a:effectLst/>
                <a:latin typeface="Alasassy Caps" pitchFamily="2" charset="0"/>
              </a:rPr>
              <a:t>in prihodnost se zdi svetla kot sončni dan.</a:t>
            </a:r>
            <a:endParaRPr lang="sl-SI" dirty="0">
              <a:solidFill>
                <a:srgbClr val="00B050"/>
              </a:solidFill>
              <a:latin typeface="Alasassy Caps" pitchFamily="2" charset="0"/>
            </a:endParaRPr>
          </a:p>
        </p:txBody>
      </p:sp>
      <p:pic>
        <p:nvPicPr>
          <p:cNvPr id="4" name="Slika 3" descr="Slika, ki vsebuje besede na prostem, nebo, oseba, oblak&#10;&#10;Opis je samodejno ustvarjen">
            <a:extLst>
              <a:ext uri="{FF2B5EF4-FFF2-40B4-BE49-F238E27FC236}">
                <a16:creationId xmlns:a16="http://schemas.microsoft.com/office/drawing/2014/main" id="{BDAC182B-D86A-F274-BAB9-C2D2D2B782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57617" y="1961911"/>
            <a:ext cx="4460938" cy="3345704"/>
          </a:xfrm>
          <a:prstGeom prst="rect">
            <a:avLst/>
          </a:prstGeom>
          <a:ln>
            <a:noFill/>
          </a:ln>
          <a:effectLst>
            <a:softEdge rad="112500"/>
          </a:effectLst>
        </p:spPr>
      </p:pic>
      <p:pic>
        <p:nvPicPr>
          <p:cNvPr id="10" name="Slika 9" descr="Slika, ki vsebuje besede na prostem, drevo, oblačila, nebo&#10;&#10;Opis je samodejno ustvarjen">
            <a:extLst>
              <a:ext uri="{FF2B5EF4-FFF2-40B4-BE49-F238E27FC236}">
                <a16:creationId xmlns:a16="http://schemas.microsoft.com/office/drawing/2014/main" id="{32907C41-B1C8-36DE-F1B5-BF04FF6707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809352" y="608122"/>
            <a:ext cx="5047671" cy="3785753"/>
          </a:xfrm>
          <a:prstGeom prst="rect">
            <a:avLst/>
          </a:prstGeom>
          <a:ln>
            <a:noFill/>
          </a:ln>
          <a:effectLst>
            <a:softEdge rad="112500"/>
          </a:effectLst>
        </p:spPr>
      </p:pic>
      <p:pic>
        <p:nvPicPr>
          <p:cNvPr id="12" name="Slika 11" descr="Slika, ki vsebuje besede na prostem, drevo, oblačila, oseba&#10;&#10;Opis je samodejno ustvarjen">
            <a:extLst>
              <a:ext uri="{FF2B5EF4-FFF2-40B4-BE49-F238E27FC236}">
                <a16:creationId xmlns:a16="http://schemas.microsoft.com/office/drawing/2014/main" id="{061A9048-60B3-6B13-8FC2-A109D311A1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401985" y="3039708"/>
            <a:ext cx="4309680" cy="3232260"/>
          </a:xfrm>
          <a:prstGeom prst="rect">
            <a:avLst/>
          </a:prstGeom>
          <a:ln>
            <a:noFill/>
          </a:ln>
          <a:effectLst>
            <a:softEdge rad="112500"/>
          </a:effectLst>
        </p:spPr>
      </p:pic>
      <p:pic>
        <p:nvPicPr>
          <p:cNvPr id="14" name="Slika 13" descr="Slika, ki vsebuje besede na prostem, nebo, oseba, oblačila&#10;&#10;Opis je samodejno ustvarjen">
            <a:extLst>
              <a:ext uri="{FF2B5EF4-FFF2-40B4-BE49-F238E27FC236}">
                <a16:creationId xmlns:a16="http://schemas.microsoft.com/office/drawing/2014/main" id="{277EE41D-493E-C6D5-CAA1-7F39B0B7B3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055442" y="2081618"/>
            <a:ext cx="4460938" cy="3345703"/>
          </a:xfrm>
          <a:prstGeom prst="rect">
            <a:avLst/>
          </a:prstGeom>
          <a:ln>
            <a:noFill/>
          </a:ln>
          <a:effectLst>
            <a:softEdge rad="112500"/>
          </a:effectLst>
        </p:spPr>
      </p:pic>
    </p:spTree>
    <p:extLst>
      <p:ext uri="{BB962C8B-B14F-4D97-AF65-F5344CB8AC3E}">
        <p14:creationId xmlns:p14="http://schemas.microsoft.com/office/powerpoint/2010/main" val="1170079236"/>
      </p:ext>
    </p:extLst>
  </p:cSld>
  <p:clrMapOvr>
    <a:masterClrMapping/>
  </p:clrMapOvr>
  <mc:AlternateContent xmlns:mc="http://schemas.openxmlformats.org/markup-compatibility/2006">
    <mc:Choice xmlns:p14="http://schemas.microsoft.com/office/powerpoint/2010/main" Requires="p14">
      <p:transition spd="slow" p14:dur="3400" advTm="8000">
        <p14:reveal/>
      </p:transition>
    </mc:Choice>
    <mc:Fallback>
      <p:transition spd="slow" advTm="8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9FF3A61-D70C-C008-19FD-1F3256FA5BE4}"/>
              </a:ext>
            </a:extLst>
          </p:cNvPr>
          <p:cNvSpPr>
            <a:spLocks noGrp="1"/>
          </p:cNvSpPr>
          <p:nvPr>
            <p:ph type="title"/>
          </p:nvPr>
        </p:nvSpPr>
        <p:spPr>
          <a:xfrm>
            <a:off x="267855" y="1"/>
            <a:ext cx="10627158" cy="1385452"/>
          </a:xfrm>
        </p:spPr>
        <p:txBody>
          <a:bodyPr>
            <a:normAutofit fontScale="90000"/>
          </a:bodyPr>
          <a:lstStyle/>
          <a:p>
            <a:r>
              <a:rPr lang="sl-SI" sz="3200" dirty="0">
                <a:solidFill>
                  <a:schemeClr val="accent3">
                    <a:lumMod val="75000"/>
                  </a:schemeClr>
                </a:solidFill>
              </a:rPr>
              <a:t>Šivilja in škarjice so nas spodbudile, da se preizkusimo v striženju. Skušali smo izrezati oblačila in urili prstne spretnosti v „šivanju“ lesenih igrač. Fina motorika je lahko zabavna.</a:t>
            </a:r>
          </a:p>
        </p:txBody>
      </p:sp>
      <p:pic>
        <p:nvPicPr>
          <p:cNvPr id="4" name="Slika 3" descr="Slika, ki vsebuje besede otroška umetnost, oseba, risanje, oblačila&#10;&#10;Opis je samodejno ustvarjen">
            <a:extLst>
              <a:ext uri="{FF2B5EF4-FFF2-40B4-BE49-F238E27FC236}">
                <a16:creationId xmlns:a16="http://schemas.microsoft.com/office/drawing/2014/main" id="{55B97627-17F0-9B45-2EF6-A90BBE1FED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09866" y="2370859"/>
            <a:ext cx="4484255" cy="3363191"/>
          </a:xfrm>
          <a:prstGeom prst="rect">
            <a:avLst/>
          </a:prstGeom>
          <a:ln>
            <a:noFill/>
          </a:ln>
          <a:effectLst>
            <a:softEdge rad="112500"/>
          </a:effectLst>
        </p:spPr>
      </p:pic>
      <p:pic>
        <p:nvPicPr>
          <p:cNvPr id="6" name="Slika 5" descr="Slika, ki vsebuje besede risanje, človeški obraz, oblačila, oseba&#10;&#10;Opis je samodejno ustvarjen">
            <a:extLst>
              <a:ext uri="{FF2B5EF4-FFF2-40B4-BE49-F238E27FC236}">
                <a16:creationId xmlns:a16="http://schemas.microsoft.com/office/drawing/2014/main" id="{E69110BA-6111-29CE-1E6B-95D3CAD1D4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25196" y="3298826"/>
            <a:ext cx="3909291" cy="2931968"/>
          </a:xfrm>
          <a:prstGeom prst="rect">
            <a:avLst/>
          </a:prstGeom>
          <a:ln>
            <a:noFill/>
          </a:ln>
          <a:effectLst>
            <a:softEdge rad="112500"/>
          </a:effectLst>
        </p:spPr>
      </p:pic>
      <p:pic>
        <p:nvPicPr>
          <p:cNvPr id="8" name="Slika 7" descr="Slika, ki vsebuje besede otroška umetnost, oblačila, učenje, zaprt prostor&#10;&#10;Opis je samodejno ustvarjen">
            <a:extLst>
              <a:ext uri="{FF2B5EF4-FFF2-40B4-BE49-F238E27FC236}">
                <a16:creationId xmlns:a16="http://schemas.microsoft.com/office/drawing/2014/main" id="{4E5E1D01-FD97-23DB-11C3-CB797EC79B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6365" y="1579417"/>
            <a:ext cx="5763489" cy="4322617"/>
          </a:xfrm>
          <a:prstGeom prst="rect">
            <a:avLst/>
          </a:prstGeom>
          <a:ln>
            <a:noFill/>
          </a:ln>
          <a:effectLst>
            <a:softEdge rad="112500"/>
          </a:effectLst>
        </p:spPr>
      </p:pic>
    </p:spTree>
    <p:extLst>
      <p:ext uri="{BB962C8B-B14F-4D97-AF65-F5344CB8AC3E}">
        <p14:creationId xmlns:p14="http://schemas.microsoft.com/office/powerpoint/2010/main" val="1162271755"/>
      </p:ext>
    </p:extLst>
  </p:cSld>
  <p:clrMapOvr>
    <a:masterClrMapping/>
  </p:clrMapOvr>
  <mc:AlternateContent xmlns:mc="http://schemas.openxmlformats.org/markup-compatibility/2006">
    <mc:Choice xmlns:p14="http://schemas.microsoft.com/office/powerpoint/2010/main" Requires="p14">
      <p:transition spd="slow" p14:dur="3400" advTm="8000">
        <p14:reveal/>
      </p:transition>
    </mc:Choice>
    <mc:Fallback>
      <p:transition spd="slow" advTm="8000">
        <p:fade/>
      </p:transition>
    </mc:Fallback>
  </mc:AlternateContent>
</p:sld>
</file>

<file path=ppt/theme/theme1.xml><?xml version="1.0" encoding="utf-8"?>
<a:theme xmlns:a="http://schemas.openxmlformats.org/drawingml/2006/main" name="Školjke 16x9">
  <a:themeElements>
    <a:clrScheme name="Seashells">
      <a:dk1>
        <a:srgbClr val="634823"/>
      </a:dk1>
      <a:lt1>
        <a:sysClr val="window" lastClr="FFFFFF"/>
      </a:lt1>
      <a:dk2>
        <a:srgbClr val="000000"/>
      </a:dk2>
      <a:lt2>
        <a:srgbClr val="F9EDD7"/>
      </a:lt2>
      <a:accent1>
        <a:srgbClr val="803C63"/>
      </a:accent1>
      <a:accent2>
        <a:srgbClr val="5A95A4"/>
      </a:accent2>
      <a:accent3>
        <a:srgbClr val="EBB419"/>
      </a:accent3>
      <a:accent4>
        <a:srgbClr val="E1771F"/>
      </a:accent4>
      <a:accent5>
        <a:srgbClr val="648C7A"/>
      </a:accent5>
      <a:accent6>
        <a:srgbClr val="ACBB51"/>
      </a:accent6>
      <a:hlink>
        <a:srgbClr val="5A95A4"/>
      </a:hlink>
      <a:folHlink>
        <a:srgbClr val="E1771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6064322_TF02895255" id="{A2A126BF-54A6-4052-A529-8792557BB9FF}" vid="{637D6751-87EA-477D-A14A-7FFF49EA1F2F}"/>
    </a:ext>
  </a:extLst>
</a:theme>
</file>

<file path=ppt/theme/theme2.xml><?xml version="1.0" encoding="utf-8"?>
<a:theme xmlns:a="http://schemas.openxmlformats.org/drawingml/2006/main" name="Officeova tema">
  <a:themeElements>
    <a:clrScheme name="Seashells">
      <a:dk1>
        <a:srgbClr val="634823"/>
      </a:dk1>
      <a:lt1>
        <a:sysClr val="window" lastClr="FFFFFF"/>
      </a:lt1>
      <a:dk2>
        <a:srgbClr val="000000"/>
      </a:dk2>
      <a:lt2>
        <a:srgbClr val="F9EDD7"/>
      </a:lt2>
      <a:accent1>
        <a:srgbClr val="803C63"/>
      </a:accent1>
      <a:accent2>
        <a:srgbClr val="5A95A4"/>
      </a:accent2>
      <a:accent3>
        <a:srgbClr val="EBB419"/>
      </a:accent3>
      <a:accent4>
        <a:srgbClr val="E1771F"/>
      </a:accent4>
      <a:accent5>
        <a:srgbClr val="648C7A"/>
      </a:accent5>
      <a:accent6>
        <a:srgbClr val="ACBB51"/>
      </a:accent6>
      <a:hlink>
        <a:srgbClr val="5A95A4"/>
      </a:hlink>
      <a:folHlink>
        <a:srgbClr val="E1771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ova tema">
  <a:themeElements>
    <a:clrScheme name="Seashells">
      <a:dk1>
        <a:srgbClr val="634823"/>
      </a:dk1>
      <a:lt1>
        <a:sysClr val="window" lastClr="FFFFFF"/>
      </a:lt1>
      <a:dk2>
        <a:srgbClr val="000000"/>
      </a:dk2>
      <a:lt2>
        <a:srgbClr val="F9EDD7"/>
      </a:lt2>
      <a:accent1>
        <a:srgbClr val="803C63"/>
      </a:accent1>
      <a:accent2>
        <a:srgbClr val="5A95A4"/>
      </a:accent2>
      <a:accent3>
        <a:srgbClr val="EBB419"/>
      </a:accent3>
      <a:accent4>
        <a:srgbClr val="E1771F"/>
      </a:accent4>
      <a:accent5>
        <a:srgbClr val="648C7A"/>
      </a:accent5>
      <a:accent6>
        <a:srgbClr val="ACBB51"/>
      </a:accent6>
      <a:hlink>
        <a:srgbClr val="5A95A4"/>
      </a:hlink>
      <a:folHlink>
        <a:srgbClr val="E1771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Zbirka barvitih školjk</Template>
  <TotalTime>77</TotalTime>
  <Words>303</Words>
  <Application>Microsoft Office PowerPoint</Application>
  <PresentationFormat>Širokozaslonsko</PresentationFormat>
  <Paragraphs>19</Paragraphs>
  <Slides>11</Slides>
  <Notes>4</Notes>
  <HiddenSlides>0</HiddenSlides>
  <MMClips>1</MMClips>
  <ScaleCrop>false</ScaleCrop>
  <HeadingPairs>
    <vt:vector size="6" baseType="variant">
      <vt:variant>
        <vt:lpstr>Uporabljene pisave</vt:lpstr>
      </vt:variant>
      <vt:variant>
        <vt:i4>5</vt:i4>
      </vt:variant>
      <vt:variant>
        <vt:lpstr>Tema</vt:lpstr>
      </vt:variant>
      <vt:variant>
        <vt:i4>1</vt:i4>
      </vt:variant>
      <vt:variant>
        <vt:lpstr>Naslovi diapozitivov</vt:lpstr>
      </vt:variant>
      <vt:variant>
        <vt:i4>11</vt:i4>
      </vt:variant>
    </vt:vector>
  </HeadingPairs>
  <TitlesOfParts>
    <vt:vector size="17" baseType="lpstr">
      <vt:lpstr>Alasassy Caps</vt:lpstr>
      <vt:lpstr>Algerian</vt:lpstr>
      <vt:lpstr>Arial</vt:lpstr>
      <vt:lpstr>Corbel</vt:lpstr>
      <vt:lpstr>Lato</vt:lpstr>
      <vt:lpstr>Školjke 16x9</vt:lpstr>
      <vt:lpstr>Želvice…. september</vt:lpstr>
      <vt:lpstr>“Vrtec je kraj, kjer se začne magija otroštva, kjer domišljija in učenje rokujeta roko v roki.”</vt:lpstr>
      <vt:lpstr>To sem jaz, velik ali majhen? Sem fantek ali deklica? Kakšne lase imam? Kaj imam rad, česa ne maram?  Kaj je to višina? Koliko tehtam?   Želvice smo spoznavale sebe, pri tem pa uporabljali matematične izraze, uporabljali različne materiale in sredstva ter dojemali nasprotja. </vt:lpstr>
      <vt:lpstr>Naši prvi koraki in vključevanje v promet. Učili smo se hoje v parih in v koloni. Kako biti pozoren na sprehodu ob cesti, kako varno prečkati cesto in predvsem biti pozoren drug na drugega. Najlepše pa je, če pot pelje do igrišča.</vt:lpstr>
      <vt:lpstr>“Majhne nogice, velike sanje. V vrtcu se začne naša potovanje.”</vt:lpstr>
      <vt:lpstr>PowerPointova predstavitev</vt:lpstr>
      <vt:lpstr> “V vrtcu se začne pot odkrivanja sebe in sveta okoli nas.</vt:lpstr>
      <vt:lpstr>“V vrtcu so sanje še vedno žive, in prihodnost se zdi svetla kot sončni dan.</vt:lpstr>
      <vt:lpstr>Šivilja in škarjice so nas spodbudile, da se preizkusimo v striženju. Skušali smo izrezati oblačila in urili prstne spretnosti v „šivanju“ lesenih igrač. Fina motorika je lahko zabavna.</vt:lpstr>
      <vt:lpstr>“V vrtcu otroci ne rastejo le v višino, ampak tudi v znanju, prijateljstvu in čudežih.“     </vt:lpstr>
      <vt:lpstr>Hvala za zaupanje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Romana Povh</dc:creator>
  <cp:lastModifiedBy>Romana Povh</cp:lastModifiedBy>
  <cp:revision>13</cp:revision>
  <dcterms:created xsi:type="dcterms:W3CDTF">2024-09-27T14:26:33Z</dcterms:created>
  <dcterms:modified xsi:type="dcterms:W3CDTF">2024-09-27T15:43:34Z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