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86" d="100"/>
          <a:sy n="86" d="100"/>
        </p:scale>
        <p:origin x="71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688369-3CCD-4DA7-A676-A31CE3881606}"/>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65C4820-BD7B-488D-91F4-270F35575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CDAFAD0F-4BE0-4218-A990-69587C45B132}"/>
              </a:ext>
            </a:extLst>
          </p:cNvPr>
          <p:cNvSpPr>
            <a:spLocks noGrp="1"/>
          </p:cNvSpPr>
          <p:nvPr>
            <p:ph type="dt" sz="half" idx="10"/>
          </p:nvPr>
        </p:nvSpPr>
        <p:spPr/>
        <p:txBody>
          <a:bodyPr/>
          <a:lstStyle/>
          <a:p>
            <a:fld id="{5D335816-54B1-4C4B-94EE-77366A6F5DA9}" type="datetimeFigureOut">
              <a:rPr lang="sl-SI" smtClean="0"/>
              <a:t>21. 10. 2024</a:t>
            </a:fld>
            <a:endParaRPr lang="sl-SI"/>
          </a:p>
        </p:txBody>
      </p:sp>
      <p:sp>
        <p:nvSpPr>
          <p:cNvPr id="5" name="Označba mesta noge 4">
            <a:extLst>
              <a:ext uri="{FF2B5EF4-FFF2-40B4-BE49-F238E27FC236}">
                <a16:creationId xmlns:a16="http://schemas.microsoft.com/office/drawing/2014/main" id="{45F8374F-8342-4EF4-BA6F-A6D402A2658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88E031A-FD9B-4176-987A-298D9BF257C1}"/>
              </a:ext>
            </a:extLst>
          </p:cNvPr>
          <p:cNvSpPr>
            <a:spLocks noGrp="1"/>
          </p:cNvSpPr>
          <p:nvPr>
            <p:ph type="sldNum" sz="quarter" idx="12"/>
          </p:nvPr>
        </p:nvSpPr>
        <p:spPr/>
        <p:txBody>
          <a:bodyPr/>
          <a:lstStyle/>
          <a:p>
            <a:fld id="{B0229036-00BF-46CF-A8C8-3E529DEF8856}" type="slidenum">
              <a:rPr lang="sl-SI" smtClean="0"/>
              <a:t>‹#›</a:t>
            </a:fld>
            <a:endParaRPr lang="sl-SI"/>
          </a:p>
        </p:txBody>
      </p:sp>
    </p:spTree>
    <p:extLst>
      <p:ext uri="{BB962C8B-B14F-4D97-AF65-F5344CB8AC3E}">
        <p14:creationId xmlns:p14="http://schemas.microsoft.com/office/powerpoint/2010/main" val="29482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D1C25E-186E-43EE-850B-2514B8AF572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4DC3CD7F-5826-4CD9-902B-3908A293D7B4}"/>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E85E789-3C0B-4D51-BC38-3C44AC1EFC37}"/>
              </a:ext>
            </a:extLst>
          </p:cNvPr>
          <p:cNvSpPr>
            <a:spLocks noGrp="1"/>
          </p:cNvSpPr>
          <p:nvPr>
            <p:ph type="dt" sz="half" idx="10"/>
          </p:nvPr>
        </p:nvSpPr>
        <p:spPr/>
        <p:txBody>
          <a:bodyPr/>
          <a:lstStyle/>
          <a:p>
            <a:fld id="{5D335816-54B1-4C4B-94EE-77366A6F5DA9}" type="datetimeFigureOut">
              <a:rPr lang="sl-SI" smtClean="0"/>
              <a:t>21. 10. 2024</a:t>
            </a:fld>
            <a:endParaRPr lang="sl-SI"/>
          </a:p>
        </p:txBody>
      </p:sp>
      <p:sp>
        <p:nvSpPr>
          <p:cNvPr id="5" name="Označba mesta noge 4">
            <a:extLst>
              <a:ext uri="{FF2B5EF4-FFF2-40B4-BE49-F238E27FC236}">
                <a16:creationId xmlns:a16="http://schemas.microsoft.com/office/drawing/2014/main" id="{E6058E63-F095-4393-84E4-E243174A207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CF72C47-C317-4528-AA31-59456EBFAE76}"/>
              </a:ext>
            </a:extLst>
          </p:cNvPr>
          <p:cNvSpPr>
            <a:spLocks noGrp="1"/>
          </p:cNvSpPr>
          <p:nvPr>
            <p:ph type="sldNum" sz="quarter" idx="12"/>
          </p:nvPr>
        </p:nvSpPr>
        <p:spPr/>
        <p:txBody>
          <a:bodyPr/>
          <a:lstStyle/>
          <a:p>
            <a:fld id="{B0229036-00BF-46CF-A8C8-3E529DEF8856}" type="slidenum">
              <a:rPr lang="sl-SI" smtClean="0"/>
              <a:t>‹#›</a:t>
            </a:fld>
            <a:endParaRPr lang="sl-SI"/>
          </a:p>
        </p:txBody>
      </p:sp>
    </p:spTree>
    <p:extLst>
      <p:ext uri="{BB962C8B-B14F-4D97-AF65-F5344CB8AC3E}">
        <p14:creationId xmlns:p14="http://schemas.microsoft.com/office/powerpoint/2010/main" val="267731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DDA38871-5672-4392-B946-E1A739B4AFC1}"/>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8F27899-DB95-4C7D-BB51-38A1669B6661}"/>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F0D386A-2569-418B-9480-20376F256EA0}"/>
              </a:ext>
            </a:extLst>
          </p:cNvPr>
          <p:cNvSpPr>
            <a:spLocks noGrp="1"/>
          </p:cNvSpPr>
          <p:nvPr>
            <p:ph type="dt" sz="half" idx="10"/>
          </p:nvPr>
        </p:nvSpPr>
        <p:spPr/>
        <p:txBody>
          <a:bodyPr/>
          <a:lstStyle/>
          <a:p>
            <a:fld id="{5D335816-54B1-4C4B-94EE-77366A6F5DA9}" type="datetimeFigureOut">
              <a:rPr lang="sl-SI" smtClean="0"/>
              <a:t>21. 10. 2024</a:t>
            </a:fld>
            <a:endParaRPr lang="sl-SI"/>
          </a:p>
        </p:txBody>
      </p:sp>
      <p:sp>
        <p:nvSpPr>
          <p:cNvPr id="5" name="Označba mesta noge 4">
            <a:extLst>
              <a:ext uri="{FF2B5EF4-FFF2-40B4-BE49-F238E27FC236}">
                <a16:creationId xmlns:a16="http://schemas.microsoft.com/office/drawing/2014/main" id="{FFB51545-FE19-4A86-9634-10E1BC030E7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DD7254F-FCE4-429E-8142-A791876E8E50}"/>
              </a:ext>
            </a:extLst>
          </p:cNvPr>
          <p:cNvSpPr>
            <a:spLocks noGrp="1"/>
          </p:cNvSpPr>
          <p:nvPr>
            <p:ph type="sldNum" sz="quarter" idx="12"/>
          </p:nvPr>
        </p:nvSpPr>
        <p:spPr/>
        <p:txBody>
          <a:bodyPr/>
          <a:lstStyle/>
          <a:p>
            <a:fld id="{B0229036-00BF-46CF-A8C8-3E529DEF8856}" type="slidenum">
              <a:rPr lang="sl-SI" smtClean="0"/>
              <a:t>‹#›</a:t>
            </a:fld>
            <a:endParaRPr lang="sl-SI"/>
          </a:p>
        </p:txBody>
      </p:sp>
    </p:spTree>
    <p:extLst>
      <p:ext uri="{BB962C8B-B14F-4D97-AF65-F5344CB8AC3E}">
        <p14:creationId xmlns:p14="http://schemas.microsoft.com/office/powerpoint/2010/main" val="36254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F4BF73-17D4-495F-B67E-7158697611F2}"/>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BFC7633-4D5C-44A4-9657-D2552D477C39}"/>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061516C-1B7C-4E9A-8BB1-F64A732BFB8C}"/>
              </a:ext>
            </a:extLst>
          </p:cNvPr>
          <p:cNvSpPr>
            <a:spLocks noGrp="1"/>
          </p:cNvSpPr>
          <p:nvPr>
            <p:ph type="dt" sz="half" idx="10"/>
          </p:nvPr>
        </p:nvSpPr>
        <p:spPr/>
        <p:txBody>
          <a:bodyPr/>
          <a:lstStyle/>
          <a:p>
            <a:fld id="{5D335816-54B1-4C4B-94EE-77366A6F5DA9}" type="datetimeFigureOut">
              <a:rPr lang="sl-SI" smtClean="0"/>
              <a:t>21. 10. 2024</a:t>
            </a:fld>
            <a:endParaRPr lang="sl-SI"/>
          </a:p>
        </p:txBody>
      </p:sp>
      <p:sp>
        <p:nvSpPr>
          <p:cNvPr id="5" name="Označba mesta noge 4">
            <a:extLst>
              <a:ext uri="{FF2B5EF4-FFF2-40B4-BE49-F238E27FC236}">
                <a16:creationId xmlns:a16="http://schemas.microsoft.com/office/drawing/2014/main" id="{C9AFFA3A-98B5-4B96-A93A-4DA2AFBD24C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33170F1-62ED-46CE-AD0F-60FF78CE38C1}"/>
              </a:ext>
            </a:extLst>
          </p:cNvPr>
          <p:cNvSpPr>
            <a:spLocks noGrp="1"/>
          </p:cNvSpPr>
          <p:nvPr>
            <p:ph type="sldNum" sz="quarter" idx="12"/>
          </p:nvPr>
        </p:nvSpPr>
        <p:spPr/>
        <p:txBody>
          <a:bodyPr/>
          <a:lstStyle/>
          <a:p>
            <a:fld id="{B0229036-00BF-46CF-A8C8-3E529DEF8856}" type="slidenum">
              <a:rPr lang="sl-SI" smtClean="0"/>
              <a:t>‹#›</a:t>
            </a:fld>
            <a:endParaRPr lang="sl-SI"/>
          </a:p>
        </p:txBody>
      </p:sp>
    </p:spTree>
    <p:extLst>
      <p:ext uri="{BB962C8B-B14F-4D97-AF65-F5344CB8AC3E}">
        <p14:creationId xmlns:p14="http://schemas.microsoft.com/office/powerpoint/2010/main" val="332491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80413F-B175-47E7-8F9E-489EF0E6C4CC}"/>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D6949A62-43E3-4898-BC7E-0539199779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CF39D4B8-8136-4158-8642-C7D9752ED160}"/>
              </a:ext>
            </a:extLst>
          </p:cNvPr>
          <p:cNvSpPr>
            <a:spLocks noGrp="1"/>
          </p:cNvSpPr>
          <p:nvPr>
            <p:ph type="dt" sz="half" idx="10"/>
          </p:nvPr>
        </p:nvSpPr>
        <p:spPr/>
        <p:txBody>
          <a:bodyPr/>
          <a:lstStyle/>
          <a:p>
            <a:fld id="{5D335816-54B1-4C4B-94EE-77366A6F5DA9}" type="datetimeFigureOut">
              <a:rPr lang="sl-SI" smtClean="0"/>
              <a:t>21. 10. 2024</a:t>
            </a:fld>
            <a:endParaRPr lang="sl-SI"/>
          </a:p>
        </p:txBody>
      </p:sp>
      <p:sp>
        <p:nvSpPr>
          <p:cNvPr id="5" name="Označba mesta noge 4">
            <a:extLst>
              <a:ext uri="{FF2B5EF4-FFF2-40B4-BE49-F238E27FC236}">
                <a16:creationId xmlns:a16="http://schemas.microsoft.com/office/drawing/2014/main" id="{591485C5-D903-4873-A317-9ED50AC59E6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5E32ADC-6287-498F-B9EB-8B6CB0FCE0DE}"/>
              </a:ext>
            </a:extLst>
          </p:cNvPr>
          <p:cNvSpPr>
            <a:spLocks noGrp="1"/>
          </p:cNvSpPr>
          <p:nvPr>
            <p:ph type="sldNum" sz="quarter" idx="12"/>
          </p:nvPr>
        </p:nvSpPr>
        <p:spPr/>
        <p:txBody>
          <a:bodyPr/>
          <a:lstStyle/>
          <a:p>
            <a:fld id="{B0229036-00BF-46CF-A8C8-3E529DEF8856}" type="slidenum">
              <a:rPr lang="sl-SI" smtClean="0"/>
              <a:t>‹#›</a:t>
            </a:fld>
            <a:endParaRPr lang="sl-SI"/>
          </a:p>
        </p:txBody>
      </p:sp>
    </p:spTree>
    <p:extLst>
      <p:ext uri="{BB962C8B-B14F-4D97-AF65-F5344CB8AC3E}">
        <p14:creationId xmlns:p14="http://schemas.microsoft.com/office/powerpoint/2010/main" val="344518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A52FDE-3276-41C9-B6FE-8C9D6920B87C}"/>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53D068B0-5296-47AF-9CFD-D6B4880F8009}"/>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350FDDCD-E9B6-41A6-BDDA-8EB53AFB6E73}"/>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0852CF46-2563-4320-A688-0B4AAF1C7258}"/>
              </a:ext>
            </a:extLst>
          </p:cNvPr>
          <p:cNvSpPr>
            <a:spLocks noGrp="1"/>
          </p:cNvSpPr>
          <p:nvPr>
            <p:ph type="dt" sz="half" idx="10"/>
          </p:nvPr>
        </p:nvSpPr>
        <p:spPr/>
        <p:txBody>
          <a:bodyPr/>
          <a:lstStyle/>
          <a:p>
            <a:fld id="{5D335816-54B1-4C4B-94EE-77366A6F5DA9}" type="datetimeFigureOut">
              <a:rPr lang="sl-SI" smtClean="0"/>
              <a:t>21. 10. 2024</a:t>
            </a:fld>
            <a:endParaRPr lang="sl-SI"/>
          </a:p>
        </p:txBody>
      </p:sp>
      <p:sp>
        <p:nvSpPr>
          <p:cNvPr id="6" name="Označba mesta noge 5">
            <a:extLst>
              <a:ext uri="{FF2B5EF4-FFF2-40B4-BE49-F238E27FC236}">
                <a16:creationId xmlns:a16="http://schemas.microsoft.com/office/drawing/2014/main" id="{CF252CCA-F701-42AB-B38A-6EAB3E0C52C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CD9DB15-9A58-4177-B006-3D116A5DFA49}"/>
              </a:ext>
            </a:extLst>
          </p:cNvPr>
          <p:cNvSpPr>
            <a:spLocks noGrp="1"/>
          </p:cNvSpPr>
          <p:nvPr>
            <p:ph type="sldNum" sz="quarter" idx="12"/>
          </p:nvPr>
        </p:nvSpPr>
        <p:spPr/>
        <p:txBody>
          <a:bodyPr/>
          <a:lstStyle/>
          <a:p>
            <a:fld id="{B0229036-00BF-46CF-A8C8-3E529DEF8856}" type="slidenum">
              <a:rPr lang="sl-SI" smtClean="0"/>
              <a:t>‹#›</a:t>
            </a:fld>
            <a:endParaRPr lang="sl-SI"/>
          </a:p>
        </p:txBody>
      </p:sp>
    </p:spTree>
    <p:extLst>
      <p:ext uri="{BB962C8B-B14F-4D97-AF65-F5344CB8AC3E}">
        <p14:creationId xmlns:p14="http://schemas.microsoft.com/office/powerpoint/2010/main" val="88878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25978BC-60BF-48B5-95C7-A7DA0EB4B0EA}"/>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EFF7B6CA-7063-4FF2-B699-0DFBE8D0A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92A9FA0F-15E7-4544-9F48-6E6484552B76}"/>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D157F052-659C-46E1-B1C7-F41661C55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CEE9AE5A-7C80-4AA7-95FB-D5802B3782FF}"/>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746B1BEB-28AF-4281-A3EA-F6661DC54522}"/>
              </a:ext>
            </a:extLst>
          </p:cNvPr>
          <p:cNvSpPr>
            <a:spLocks noGrp="1"/>
          </p:cNvSpPr>
          <p:nvPr>
            <p:ph type="dt" sz="half" idx="10"/>
          </p:nvPr>
        </p:nvSpPr>
        <p:spPr/>
        <p:txBody>
          <a:bodyPr/>
          <a:lstStyle/>
          <a:p>
            <a:fld id="{5D335816-54B1-4C4B-94EE-77366A6F5DA9}" type="datetimeFigureOut">
              <a:rPr lang="sl-SI" smtClean="0"/>
              <a:t>21. 10. 2024</a:t>
            </a:fld>
            <a:endParaRPr lang="sl-SI"/>
          </a:p>
        </p:txBody>
      </p:sp>
      <p:sp>
        <p:nvSpPr>
          <p:cNvPr id="8" name="Označba mesta noge 7">
            <a:extLst>
              <a:ext uri="{FF2B5EF4-FFF2-40B4-BE49-F238E27FC236}">
                <a16:creationId xmlns:a16="http://schemas.microsoft.com/office/drawing/2014/main" id="{9CEB8E6E-C680-4524-852B-A7443364609F}"/>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7A8BBDA9-DAAF-4E51-B691-E66897AE04AD}"/>
              </a:ext>
            </a:extLst>
          </p:cNvPr>
          <p:cNvSpPr>
            <a:spLocks noGrp="1"/>
          </p:cNvSpPr>
          <p:nvPr>
            <p:ph type="sldNum" sz="quarter" idx="12"/>
          </p:nvPr>
        </p:nvSpPr>
        <p:spPr/>
        <p:txBody>
          <a:bodyPr/>
          <a:lstStyle/>
          <a:p>
            <a:fld id="{B0229036-00BF-46CF-A8C8-3E529DEF8856}" type="slidenum">
              <a:rPr lang="sl-SI" smtClean="0"/>
              <a:t>‹#›</a:t>
            </a:fld>
            <a:endParaRPr lang="sl-SI"/>
          </a:p>
        </p:txBody>
      </p:sp>
    </p:spTree>
    <p:extLst>
      <p:ext uri="{BB962C8B-B14F-4D97-AF65-F5344CB8AC3E}">
        <p14:creationId xmlns:p14="http://schemas.microsoft.com/office/powerpoint/2010/main" val="80099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3C6910-9CD5-4E9A-9A0B-F95946B88937}"/>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424966B8-DEEA-4D93-9688-F23ED436B121}"/>
              </a:ext>
            </a:extLst>
          </p:cNvPr>
          <p:cNvSpPr>
            <a:spLocks noGrp="1"/>
          </p:cNvSpPr>
          <p:nvPr>
            <p:ph type="dt" sz="half" idx="10"/>
          </p:nvPr>
        </p:nvSpPr>
        <p:spPr/>
        <p:txBody>
          <a:bodyPr/>
          <a:lstStyle/>
          <a:p>
            <a:fld id="{5D335816-54B1-4C4B-94EE-77366A6F5DA9}" type="datetimeFigureOut">
              <a:rPr lang="sl-SI" smtClean="0"/>
              <a:t>21. 10. 2024</a:t>
            </a:fld>
            <a:endParaRPr lang="sl-SI"/>
          </a:p>
        </p:txBody>
      </p:sp>
      <p:sp>
        <p:nvSpPr>
          <p:cNvPr id="4" name="Označba mesta noge 3">
            <a:extLst>
              <a:ext uri="{FF2B5EF4-FFF2-40B4-BE49-F238E27FC236}">
                <a16:creationId xmlns:a16="http://schemas.microsoft.com/office/drawing/2014/main" id="{D059E1D5-F7AE-4289-ACA1-629E4ED52382}"/>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AF380878-D083-4872-BCF9-5BD236802127}"/>
              </a:ext>
            </a:extLst>
          </p:cNvPr>
          <p:cNvSpPr>
            <a:spLocks noGrp="1"/>
          </p:cNvSpPr>
          <p:nvPr>
            <p:ph type="sldNum" sz="quarter" idx="12"/>
          </p:nvPr>
        </p:nvSpPr>
        <p:spPr/>
        <p:txBody>
          <a:bodyPr/>
          <a:lstStyle/>
          <a:p>
            <a:fld id="{B0229036-00BF-46CF-A8C8-3E529DEF8856}" type="slidenum">
              <a:rPr lang="sl-SI" smtClean="0"/>
              <a:t>‹#›</a:t>
            </a:fld>
            <a:endParaRPr lang="sl-SI"/>
          </a:p>
        </p:txBody>
      </p:sp>
    </p:spTree>
    <p:extLst>
      <p:ext uri="{BB962C8B-B14F-4D97-AF65-F5344CB8AC3E}">
        <p14:creationId xmlns:p14="http://schemas.microsoft.com/office/powerpoint/2010/main" val="230374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290280C6-DB4C-46AF-9097-8CB29FBDEBAD}"/>
              </a:ext>
            </a:extLst>
          </p:cNvPr>
          <p:cNvSpPr>
            <a:spLocks noGrp="1"/>
          </p:cNvSpPr>
          <p:nvPr>
            <p:ph type="dt" sz="half" idx="10"/>
          </p:nvPr>
        </p:nvSpPr>
        <p:spPr/>
        <p:txBody>
          <a:bodyPr/>
          <a:lstStyle/>
          <a:p>
            <a:fld id="{5D335816-54B1-4C4B-94EE-77366A6F5DA9}" type="datetimeFigureOut">
              <a:rPr lang="sl-SI" smtClean="0"/>
              <a:t>21. 10. 2024</a:t>
            </a:fld>
            <a:endParaRPr lang="sl-SI"/>
          </a:p>
        </p:txBody>
      </p:sp>
      <p:sp>
        <p:nvSpPr>
          <p:cNvPr id="3" name="Označba mesta noge 2">
            <a:extLst>
              <a:ext uri="{FF2B5EF4-FFF2-40B4-BE49-F238E27FC236}">
                <a16:creationId xmlns:a16="http://schemas.microsoft.com/office/drawing/2014/main" id="{E243A20D-D9D3-44F9-A9FC-06614EBDCE48}"/>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FDA53B09-1816-42D0-A8B7-5E1D2A6B1847}"/>
              </a:ext>
            </a:extLst>
          </p:cNvPr>
          <p:cNvSpPr>
            <a:spLocks noGrp="1"/>
          </p:cNvSpPr>
          <p:nvPr>
            <p:ph type="sldNum" sz="quarter" idx="12"/>
          </p:nvPr>
        </p:nvSpPr>
        <p:spPr/>
        <p:txBody>
          <a:bodyPr/>
          <a:lstStyle/>
          <a:p>
            <a:fld id="{B0229036-00BF-46CF-A8C8-3E529DEF8856}" type="slidenum">
              <a:rPr lang="sl-SI" smtClean="0"/>
              <a:t>‹#›</a:t>
            </a:fld>
            <a:endParaRPr lang="sl-SI"/>
          </a:p>
        </p:txBody>
      </p:sp>
    </p:spTree>
    <p:extLst>
      <p:ext uri="{BB962C8B-B14F-4D97-AF65-F5344CB8AC3E}">
        <p14:creationId xmlns:p14="http://schemas.microsoft.com/office/powerpoint/2010/main" val="425926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DBC60A-1246-42E1-8694-EE319A1209D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A812EF67-8780-4771-9C35-F658A48D7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2B8D8EAB-61A4-44B3-AFFB-6AA1BA22C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6245BBA4-A01C-475E-B951-B0C6278BA967}"/>
              </a:ext>
            </a:extLst>
          </p:cNvPr>
          <p:cNvSpPr>
            <a:spLocks noGrp="1"/>
          </p:cNvSpPr>
          <p:nvPr>
            <p:ph type="dt" sz="half" idx="10"/>
          </p:nvPr>
        </p:nvSpPr>
        <p:spPr/>
        <p:txBody>
          <a:bodyPr/>
          <a:lstStyle/>
          <a:p>
            <a:fld id="{5D335816-54B1-4C4B-94EE-77366A6F5DA9}" type="datetimeFigureOut">
              <a:rPr lang="sl-SI" smtClean="0"/>
              <a:t>21. 10. 2024</a:t>
            </a:fld>
            <a:endParaRPr lang="sl-SI"/>
          </a:p>
        </p:txBody>
      </p:sp>
      <p:sp>
        <p:nvSpPr>
          <p:cNvPr id="6" name="Označba mesta noge 5">
            <a:extLst>
              <a:ext uri="{FF2B5EF4-FFF2-40B4-BE49-F238E27FC236}">
                <a16:creationId xmlns:a16="http://schemas.microsoft.com/office/drawing/2014/main" id="{20099053-DADB-4BA0-900C-C04370484D1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E3B8793-175C-4A51-8DDB-202066064A1A}"/>
              </a:ext>
            </a:extLst>
          </p:cNvPr>
          <p:cNvSpPr>
            <a:spLocks noGrp="1"/>
          </p:cNvSpPr>
          <p:nvPr>
            <p:ph type="sldNum" sz="quarter" idx="12"/>
          </p:nvPr>
        </p:nvSpPr>
        <p:spPr/>
        <p:txBody>
          <a:bodyPr/>
          <a:lstStyle/>
          <a:p>
            <a:fld id="{B0229036-00BF-46CF-A8C8-3E529DEF8856}" type="slidenum">
              <a:rPr lang="sl-SI" smtClean="0"/>
              <a:t>‹#›</a:t>
            </a:fld>
            <a:endParaRPr lang="sl-SI"/>
          </a:p>
        </p:txBody>
      </p:sp>
    </p:spTree>
    <p:extLst>
      <p:ext uri="{BB962C8B-B14F-4D97-AF65-F5344CB8AC3E}">
        <p14:creationId xmlns:p14="http://schemas.microsoft.com/office/powerpoint/2010/main" val="35460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D45327-C9E5-491A-8A4E-D455F19685D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D4276792-D5BC-40C9-B1D7-C4B534648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62D3A46D-A520-499D-AEE6-50E8522FF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7C684CD0-07A0-4F68-967E-876A0E06CF61}"/>
              </a:ext>
            </a:extLst>
          </p:cNvPr>
          <p:cNvSpPr>
            <a:spLocks noGrp="1"/>
          </p:cNvSpPr>
          <p:nvPr>
            <p:ph type="dt" sz="half" idx="10"/>
          </p:nvPr>
        </p:nvSpPr>
        <p:spPr/>
        <p:txBody>
          <a:bodyPr/>
          <a:lstStyle/>
          <a:p>
            <a:fld id="{5D335816-54B1-4C4B-94EE-77366A6F5DA9}" type="datetimeFigureOut">
              <a:rPr lang="sl-SI" smtClean="0"/>
              <a:t>21. 10. 2024</a:t>
            </a:fld>
            <a:endParaRPr lang="sl-SI"/>
          </a:p>
        </p:txBody>
      </p:sp>
      <p:sp>
        <p:nvSpPr>
          <p:cNvPr id="6" name="Označba mesta noge 5">
            <a:extLst>
              <a:ext uri="{FF2B5EF4-FFF2-40B4-BE49-F238E27FC236}">
                <a16:creationId xmlns:a16="http://schemas.microsoft.com/office/drawing/2014/main" id="{F2FB29F2-A330-4EC0-8D42-9618C9CC902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EF33409-C280-4068-A310-78124427D17E}"/>
              </a:ext>
            </a:extLst>
          </p:cNvPr>
          <p:cNvSpPr>
            <a:spLocks noGrp="1"/>
          </p:cNvSpPr>
          <p:nvPr>
            <p:ph type="sldNum" sz="quarter" idx="12"/>
          </p:nvPr>
        </p:nvSpPr>
        <p:spPr/>
        <p:txBody>
          <a:bodyPr/>
          <a:lstStyle/>
          <a:p>
            <a:fld id="{B0229036-00BF-46CF-A8C8-3E529DEF8856}" type="slidenum">
              <a:rPr lang="sl-SI" smtClean="0"/>
              <a:t>‹#›</a:t>
            </a:fld>
            <a:endParaRPr lang="sl-SI"/>
          </a:p>
        </p:txBody>
      </p:sp>
    </p:spTree>
    <p:extLst>
      <p:ext uri="{BB962C8B-B14F-4D97-AF65-F5344CB8AC3E}">
        <p14:creationId xmlns:p14="http://schemas.microsoft.com/office/powerpoint/2010/main" val="411038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1000">
              <a:schemeClr val="accent4">
                <a:lumMod val="40000"/>
                <a:lumOff val="60000"/>
              </a:schemeClr>
            </a:gs>
            <a:gs pos="6762">
              <a:srgbClr val="F7E2A0"/>
            </a:gs>
            <a:gs pos="69000">
              <a:schemeClr val="accent1">
                <a:lumMod val="45000"/>
                <a:lumOff val="55000"/>
              </a:schemeClr>
            </a:gs>
            <a:gs pos="81000">
              <a:schemeClr val="accent1">
                <a:lumMod val="40000"/>
                <a:lumOff val="6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06059DBF-45B5-4CD9-850F-E2A2D728D3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14B4D2B-CA71-4FEB-B0D7-3E43DFC7B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BD2A7F4-5C9C-421F-B1CB-F3D8763F1C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35816-54B1-4C4B-94EE-77366A6F5DA9}" type="datetimeFigureOut">
              <a:rPr lang="sl-SI" smtClean="0"/>
              <a:t>21. 10. 2024</a:t>
            </a:fld>
            <a:endParaRPr lang="sl-SI"/>
          </a:p>
        </p:txBody>
      </p:sp>
      <p:sp>
        <p:nvSpPr>
          <p:cNvPr id="5" name="Označba mesta noge 4">
            <a:extLst>
              <a:ext uri="{FF2B5EF4-FFF2-40B4-BE49-F238E27FC236}">
                <a16:creationId xmlns:a16="http://schemas.microsoft.com/office/drawing/2014/main" id="{E2489143-F7FA-445B-8BCE-94FC50636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BDCC15E7-5D5C-45E8-9140-83F5CCD58B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29036-00BF-46CF-A8C8-3E529DEF8856}" type="slidenum">
              <a:rPr lang="sl-SI" smtClean="0"/>
              <a:t>‹#›</a:t>
            </a:fld>
            <a:endParaRPr lang="sl-SI"/>
          </a:p>
        </p:txBody>
      </p:sp>
    </p:spTree>
    <p:extLst>
      <p:ext uri="{BB962C8B-B14F-4D97-AF65-F5344CB8AC3E}">
        <p14:creationId xmlns:p14="http://schemas.microsoft.com/office/powerpoint/2010/main" val="2443248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39AC28BB-02AA-416B-B365-A6A0FFDE2714}"/>
              </a:ext>
            </a:extLst>
          </p:cNvPr>
          <p:cNvSpPr txBox="1"/>
          <p:nvPr/>
        </p:nvSpPr>
        <p:spPr>
          <a:xfrm>
            <a:off x="550416" y="6303145"/>
            <a:ext cx="11070454" cy="400110"/>
          </a:xfrm>
          <a:prstGeom prst="rect">
            <a:avLst/>
          </a:prstGeom>
          <a:noFill/>
        </p:spPr>
        <p:txBody>
          <a:bodyPr wrap="square" rtlCol="0">
            <a:spAutoFit/>
          </a:bodyPr>
          <a:lstStyle/>
          <a:p>
            <a:pPr algn="ctr"/>
            <a:r>
              <a:rPr lang="sl-SI" sz="2000" dirty="0"/>
              <a:t>ODDELČNA ZGODBA: ZVEZDA ŽELJA</a:t>
            </a:r>
          </a:p>
        </p:txBody>
      </p:sp>
      <p:pic>
        <p:nvPicPr>
          <p:cNvPr id="3" name="Slika 2">
            <a:extLst>
              <a:ext uri="{FF2B5EF4-FFF2-40B4-BE49-F238E27FC236}">
                <a16:creationId xmlns:a16="http://schemas.microsoft.com/office/drawing/2014/main" id="{E31E281D-18D9-423E-A6AE-49930CC19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15600" y="-1029281"/>
            <a:ext cx="5938725" cy="8262789"/>
          </a:xfrm>
          <a:prstGeom prst="rect">
            <a:avLst/>
          </a:prstGeom>
        </p:spPr>
      </p:pic>
    </p:spTree>
    <p:extLst>
      <p:ext uri="{BB962C8B-B14F-4D97-AF65-F5344CB8AC3E}">
        <p14:creationId xmlns:p14="http://schemas.microsoft.com/office/powerpoint/2010/main" val="390195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8D2E7391-2E6E-4827-AF0D-9FEF39EE93A5}"/>
              </a:ext>
            </a:extLst>
          </p:cNvPr>
          <p:cNvPicPr/>
          <p:nvPr/>
        </p:nvPicPr>
        <p:blipFill>
          <a:blip r:embed="rId2" cstate="print">
            <a:extLst>
              <a:ext uri="{28A0092B-C50C-407E-A947-70E740481C1C}">
                <a14:useLocalDpi xmlns:a14="http://schemas.microsoft.com/office/drawing/2010/main" val="0"/>
              </a:ext>
            </a:extLst>
          </a:blip>
          <a:stretch>
            <a:fillRect/>
          </a:stretch>
        </p:blipFill>
        <p:spPr>
          <a:xfrm rot="16200000">
            <a:off x="1365384" y="-71059"/>
            <a:ext cx="3779520" cy="5039995"/>
          </a:xfrm>
          <a:prstGeom prst="rect">
            <a:avLst/>
          </a:prstGeom>
          <a:solidFill>
            <a:schemeClr val="accent2">
              <a:lumMod val="40000"/>
              <a:lumOff val="60000"/>
            </a:schemeClr>
          </a:solidFill>
        </p:spPr>
      </p:pic>
      <p:pic>
        <p:nvPicPr>
          <p:cNvPr id="5" name="Slika 4">
            <a:extLst>
              <a:ext uri="{FF2B5EF4-FFF2-40B4-BE49-F238E27FC236}">
                <a16:creationId xmlns:a16="http://schemas.microsoft.com/office/drawing/2014/main" id="{D8C4E96F-9683-4BFB-8CEC-EBF75A3730ED}"/>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6200000">
            <a:off x="6917448" y="-64074"/>
            <a:ext cx="3736975" cy="4983480"/>
          </a:xfrm>
          <a:prstGeom prst="rect">
            <a:avLst/>
          </a:prstGeom>
        </p:spPr>
      </p:pic>
      <p:sp>
        <p:nvSpPr>
          <p:cNvPr id="6" name="Pravokotnik 5">
            <a:extLst>
              <a:ext uri="{FF2B5EF4-FFF2-40B4-BE49-F238E27FC236}">
                <a16:creationId xmlns:a16="http://schemas.microsoft.com/office/drawing/2014/main" id="{3D8D83E4-A248-4CB7-8FA8-CBB3F520B2BD}"/>
              </a:ext>
            </a:extLst>
          </p:cNvPr>
          <p:cNvSpPr/>
          <p:nvPr/>
        </p:nvSpPr>
        <p:spPr>
          <a:xfrm>
            <a:off x="735146" y="4675345"/>
            <a:ext cx="10542530" cy="968278"/>
          </a:xfrm>
          <a:prstGeom prst="rect">
            <a:avLst/>
          </a:prstGeom>
        </p:spPr>
        <p:txBody>
          <a:bodyPr wrap="square">
            <a:spAutoFit/>
          </a:bodyPr>
          <a:lstStyle/>
          <a:p>
            <a:pPr algn="just">
              <a:lnSpc>
                <a:spcPct val="107000"/>
              </a:lnSpc>
              <a:spcAft>
                <a:spcPts val="800"/>
              </a:spcAft>
            </a:pPr>
            <a:r>
              <a:rPr lang="sl-SI" dirty="0">
                <a:latin typeface="Calibri" panose="020F0502020204030204" pitchFamily="34" charset="0"/>
                <a:ea typeface="Calibri" panose="020F0502020204030204" pitchFamily="34" charset="0"/>
                <a:cs typeface="Times New Roman" panose="02020603050405020304" pitchFamily="18" charset="0"/>
              </a:rPr>
              <a:t>Zvezda je padla na travnik. Miški sta se odločili, da jo grejo poiskat. Med potjo sta srečali kačo, ki sta se jo zelo ustrašili. Kača je rekla: Pozdravljeni miški, nikar se me ne bojte. Sem zelena in prijazna kača. Vama lahko kako pomagam? Miški sta odgovorili: lahko. Skupaj so se odpravili proti travniku iskat izgubljeno zvezdo.</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499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70CB5CD9-E608-4889-9232-3AF0CFC7265E}"/>
              </a:ext>
            </a:extLst>
          </p:cNvPr>
          <p:cNvPicPr/>
          <p:nvPr/>
        </p:nvPicPr>
        <p:blipFill>
          <a:blip r:embed="rId2" cstate="print">
            <a:extLst>
              <a:ext uri="{28A0092B-C50C-407E-A947-70E740481C1C}">
                <a14:useLocalDpi xmlns:a14="http://schemas.microsoft.com/office/drawing/2010/main" val="0"/>
              </a:ext>
            </a:extLst>
          </a:blip>
          <a:stretch>
            <a:fillRect/>
          </a:stretch>
        </p:blipFill>
        <p:spPr>
          <a:xfrm rot="5400000">
            <a:off x="1317162" y="-96350"/>
            <a:ext cx="3780790" cy="5041265"/>
          </a:xfrm>
          <a:prstGeom prst="rect">
            <a:avLst/>
          </a:prstGeom>
        </p:spPr>
      </p:pic>
      <p:pic>
        <p:nvPicPr>
          <p:cNvPr id="5" name="Slika 4">
            <a:extLst>
              <a:ext uri="{FF2B5EF4-FFF2-40B4-BE49-F238E27FC236}">
                <a16:creationId xmlns:a16="http://schemas.microsoft.com/office/drawing/2014/main" id="{B3F33A09-2747-4B42-9BCC-E920B04F138C}"/>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6200000">
            <a:off x="7057218" y="-133180"/>
            <a:ext cx="3812540" cy="5083175"/>
          </a:xfrm>
          <a:prstGeom prst="rect">
            <a:avLst/>
          </a:prstGeom>
        </p:spPr>
      </p:pic>
      <p:sp>
        <p:nvSpPr>
          <p:cNvPr id="6" name="Pravokotnik 5">
            <a:extLst>
              <a:ext uri="{FF2B5EF4-FFF2-40B4-BE49-F238E27FC236}">
                <a16:creationId xmlns:a16="http://schemas.microsoft.com/office/drawing/2014/main" id="{81A787F8-441E-44B5-BF15-5B2B67A939DA}"/>
              </a:ext>
            </a:extLst>
          </p:cNvPr>
          <p:cNvSpPr/>
          <p:nvPr/>
        </p:nvSpPr>
        <p:spPr>
          <a:xfrm>
            <a:off x="686924" y="4773661"/>
            <a:ext cx="10818152" cy="671915"/>
          </a:xfrm>
          <a:prstGeom prst="rect">
            <a:avLst/>
          </a:prstGeom>
        </p:spPr>
        <p:txBody>
          <a:bodyPr wrap="square">
            <a:spAutoFit/>
          </a:bodyPr>
          <a:lstStyle/>
          <a:p>
            <a:pPr algn="just">
              <a:lnSpc>
                <a:spcPct val="107000"/>
              </a:lnSpc>
              <a:spcAft>
                <a:spcPts val="800"/>
              </a:spcAft>
            </a:pPr>
            <a:r>
              <a:rPr lang="sl-SI" dirty="0">
                <a:latin typeface="Calibri" panose="020F0502020204030204" pitchFamily="34" charset="0"/>
                <a:ea typeface="Calibri" panose="020F0502020204030204" pitchFamily="34" charset="0"/>
                <a:cs typeface="Times New Roman" panose="02020603050405020304" pitchFamily="18" charset="0"/>
              </a:rPr>
              <a:t>Med potjo do zvezde je siva miška padla v luknjo. V luknji je črv, ki mu je bilo ime Maks. Zelo se je ustrašil, ko je zagledal miško v svoji kuhinji.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42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FDE614D2-FA75-4BBB-970B-DDC269EB18BB}"/>
              </a:ext>
            </a:extLst>
          </p:cNvPr>
          <p:cNvPicPr/>
          <p:nvPr/>
        </p:nvPicPr>
        <p:blipFill>
          <a:blip r:embed="rId2" cstate="print">
            <a:extLst>
              <a:ext uri="{28A0092B-C50C-407E-A947-70E740481C1C}">
                <a14:useLocalDpi xmlns:a14="http://schemas.microsoft.com/office/drawing/2010/main" val="0"/>
              </a:ext>
            </a:extLst>
          </a:blip>
          <a:stretch>
            <a:fillRect/>
          </a:stretch>
        </p:blipFill>
        <p:spPr>
          <a:xfrm rot="16200000">
            <a:off x="1254520" y="-126374"/>
            <a:ext cx="3628390" cy="4838065"/>
          </a:xfrm>
          <a:prstGeom prst="rect">
            <a:avLst/>
          </a:prstGeom>
        </p:spPr>
      </p:pic>
      <p:pic>
        <p:nvPicPr>
          <p:cNvPr id="5" name="Slika 4">
            <a:extLst>
              <a:ext uri="{FF2B5EF4-FFF2-40B4-BE49-F238E27FC236}">
                <a16:creationId xmlns:a16="http://schemas.microsoft.com/office/drawing/2014/main" id="{63D65819-763B-4B11-8E01-DAD09E258C01}"/>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6200000">
            <a:off x="6833140" y="-136852"/>
            <a:ext cx="3692525" cy="4923155"/>
          </a:xfrm>
          <a:prstGeom prst="rect">
            <a:avLst/>
          </a:prstGeom>
        </p:spPr>
      </p:pic>
      <p:sp>
        <p:nvSpPr>
          <p:cNvPr id="6" name="Pravokotnik 5">
            <a:extLst>
              <a:ext uri="{FF2B5EF4-FFF2-40B4-BE49-F238E27FC236}">
                <a16:creationId xmlns:a16="http://schemas.microsoft.com/office/drawing/2014/main" id="{E4889D4C-E2C7-4B35-B4C1-91E71202510A}"/>
              </a:ext>
            </a:extLst>
          </p:cNvPr>
          <p:cNvSpPr/>
          <p:nvPr/>
        </p:nvSpPr>
        <p:spPr>
          <a:xfrm>
            <a:off x="649682" y="4648713"/>
            <a:ext cx="10553937" cy="968278"/>
          </a:xfrm>
          <a:prstGeom prst="rect">
            <a:avLst/>
          </a:prstGeom>
        </p:spPr>
        <p:txBody>
          <a:bodyPr wrap="square">
            <a:spAutoFit/>
          </a:bodyPr>
          <a:lstStyle/>
          <a:p>
            <a:pPr algn="just">
              <a:lnSpc>
                <a:spcPct val="107000"/>
              </a:lnSpc>
              <a:spcAft>
                <a:spcPts val="800"/>
              </a:spcAft>
            </a:pPr>
            <a:r>
              <a:rPr lang="sl-SI" dirty="0">
                <a:latin typeface="Calibri" panose="020F0502020204030204" pitchFamily="34" charset="0"/>
                <a:ea typeface="Calibri" panose="020F0502020204030204" pitchFamily="34" charset="0"/>
                <a:cs typeface="Times New Roman" panose="02020603050405020304" pitchFamily="18" charset="0"/>
              </a:rPr>
              <a:t>Kača se je nemudoma spustila v luknjo rešit sivo miško, rjava miška pa je kačo držala za rep. Ko so se rešili so vsi skupaj, tudi črv Maks odpravili rešiti zvezdo. Na travi so srečali krave, druščina je krave vprašala, če so kje videli zvezdo. Krave so jim ponudile svojo pomoč. Živali so se povzpele na krave in se skupaj odpravile iskat zvezdo.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525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34FA5A4A-A22E-47E4-902B-D798E6ECBB60}"/>
              </a:ext>
            </a:extLst>
          </p:cNvPr>
          <p:cNvPicPr/>
          <p:nvPr/>
        </p:nvPicPr>
        <p:blipFill>
          <a:blip r:embed="rId2" cstate="print">
            <a:extLst>
              <a:ext uri="{28A0092B-C50C-407E-A947-70E740481C1C}">
                <a14:useLocalDpi xmlns:a14="http://schemas.microsoft.com/office/drawing/2010/main" val="0"/>
              </a:ext>
            </a:extLst>
          </a:blip>
          <a:stretch>
            <a:fillRect/>
          </a:stretch>
        </p:blipFill>
        <p:spPr>
          <a:xfrm rot="16200000">
            <a:off x="3669516" y="-183394"/>
            <a:ext cx="4549186" cy="5831612"/>
          </a:xfrm>
          <a:prstGeom prst="rect">
            <a:avLst/>
          </a:prstGeom>
        </p:spPr>
      </p:pic>
      <p:sp>
        <p:nvSpPr>
          <p:cNvPr id="5" name="Pravokotnik 4">
            <a:extLst>
              <a:ext uri="{FF2B5EF4-FFF2-40B4-BE49-F238E27FC236}">
                <a16:creationId xmlns:a16="http://schemas.microsoft.com/office/drawing/2014/main" id="{ADF01122-9366-4A53-B48D-7F3D003333E8}"/>
              </a:ext>
            </a:extLst>
          </p:cNvPr>
          <p:cNvSpPr/>
          <p:nvPr/>
        </p:nvSpPr>
        <p:spPr>
          <a:xfrm>
            <a:off x="1127464" y="5279688"/>
            <a:ext cx="9472474" cy="671915"/>
          </a:xfrm>
          <a:prstGeom prst="rect">
            <a:avLst/>
          </a:prstGeom>
        </p:spPr>
        <p:txBody>
          <a:bodyPr wrap="square">
            <a:spAutoFit/>
          </a:bodyPr>
          <a:lstStyle/>
          <a:p>
            <a:pPr algn="just">
              <a:lnSpc>
                <a:spcPct val="107000"/>
              </a:lnSpc>
              <a:spcAft>
                <a:spcPts val="800"/>
              </a:spcAft>
            </a:pPr>
            <a:r>
              <a:rPr lang="sl-SI" dirty="0">
                <a:latin typeface="Calibri" panose="020F0502020204030204" pitchFamily="34" charset="0"/>
                <a:ea typeface="Calibri" panose="020F0502020204030204" pitchFamily="34" charset="0"/>
                <a:cs typeface="Times New Roman" panose="02020603050405020304" pitchFamily="18" charset="0"/>
              </a:rPr>
              <a:t>Ko so prišli na vrh hriba pa so jo zagledali. Zvezda je bila v luži na travniku. Ko so jo zagledali so jo rešili iz luže. V zahvalo jim je zvezdica želja izpolnila željo, da bi bili vsi med seboj prijatelji.</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69305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228</Words>
  <Application>Microsoft Office PowerPoint</Application>
  <PresentationFormat>Širokozaslonsko</PresentationFormat>
  <Paragraphs>5</Paragraphs>
  <Slides>5</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5</vt:i4>
      </vt:variant>
    </vt:vector>
  </HeadingPairs>
  <TitlesOfParts>
    <vt:vector size="10" baseType="lpstr">
      <vt:lpstr>Arial</vt:lpstr>
      <vt:lpstr>Calibri</vt:lpstr>
      <vt:lpstr>Calibri Light</vt:lpstr>
      <vt:lpstr>Times New Roman</vt:lpstr>
      <vt:lpstr>Officeova tema</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Vrtec Hrastnik - P1</dc:creator>
  <cp:lastModifiedBy>Vrtec Hrastnik - P1</cp:lastModifiedBy>
  <cp:revision>6</cp:revision>
  <dcterms:created xsi:type="dcterms:W3CDTF">2024-10-17T11:07:21Z</dcterms:created>
  <dcterms:modified xsi:type="dcterms:W3CDTF">2024-10-21T06:10:15Z</dcterms:modified>
</cp:coreProperties>
</file>